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61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9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6A77"/>
    <a:srgbClr val="EA3030"/>
    <a:srgbClr val="AD7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/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95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6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8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4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3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9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10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8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7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2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1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89" r:id="rId6"/>
    <p:sldLayoutId id="2147483685" r:id="rId7"/>
    <p:sldLayoutId id="2147483686" r:id="rId8"/>
    <p:sldLayoutId id="2147483687" r:id="rId9"/>
    <p:sldLayoutId id="2147483688" r:id="rId10"/>
    <p:sldLayoutId id="214748369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89F5DC-6ACA-46AF-B8D8-A12DE8213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3069" y="595"/>
            <a:ext cx="1218893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DF231F-76AF-4E7A-9CAC-254511162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857387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Welt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fairändern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455F091-241A-4AD6-AE76-E80F39111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 fontScale="92500"/>
          </a:bodyPr>
          <a:lstStyle/>
          <a:p>
            <a:pPr algn="ctr"/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Was steckt alles hinter einer Jeans?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19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nhaltsplatzhalter 4">
            <a:extLst>
              <a:ext uri="{FF2B5EF4-FFF2-40B4-BE49-F238E27FC236}">
                <a16:creationId xmlns:a16="http://schemas.microsoft.com/office/drawing/2014/main" id="{6CE6A929-07D1-4E9B-9B47-7160AE66B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sp>
        <p:nvSpPr>
          <p:cNvPr id="15" name="Legende: Linie 14">
            <a:extLst>
              <a:ext uri="{FF2B5EF4-FFF2-40B4-BE49-F238E27FC236}">
                <a16:creationId xmlns:a16="http://schemas.microsoft.com/office/drawing/2014/main" id="{B05BAE64-CDD2-4434-9A70-73477156C620}"/>
              </a:ext>
            </a:extLst>
          </p:cNvPr>
          <p:cNvSpPr/>
          <p:nvPr/>
        </p:nvSpPr>
        <p:spPr>
          <a:xfrm>
            <a:off x="9995578" y="1720863"/>
            <a:ext cx="2091318" cy="958642"/>
          </a:xfrm>
          <a:prstGeom prst="borderCallout1">
            <a:avLst>
              <a:gd name="adj1" fmla="val 39823"/>
              <a:gd name="adj2" fmla="val -2406"/>
              <a:gd name="adj3" fmla="val 108607"/>
              <a:gd name="adj4" fmla="val -40564"/>
            </a:avLst>
          </a:prstGeom>
          <a:solidFill>
            <a:schemeClr val="bg1"/>
          </a:solidFill>
          <a:ln w="19050">
            <a:solidFill>
              <a:srgbClr val="EA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Station China:</a:t>
            </a:r>
          </a:p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Nähen der Jeans</a:t>
            </a:r>
          </a:p>
          <a:p>
            <a:pPr algn="ctr">
              <a:lnSpc>
                <a:spcPct val="150000"/>
              </a:lnSpc>
            </a:pPr>
            <a:endParaRPr lang="de-DE" sz="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Grafik 38" descr="Pfeil mit einer Linie: Kurve im Uhrzeigersinn Silhouette">
            <a:extLst>
              <a:ext uri="{FF2B5EF4-FFF2-40B4-BE49-F238E27FC236}">
                <a16:creationId xmlns:a16="http://schemas.microsoft.com/office/drawing/2014/main" id="{36E95079-264E-4486-94B8-E9B1300E7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051837">
            <a:off x="7134452" y="1011591"/>
            <a:ext cx="721543" cy="3529912"/>
          </a:xfrm>
          <a:prstGeom prst="rect">
            <a:avLst/>
          </a:prstGeom>
        </p:spPr>
      </p:pic>
      <p:sp>
        <p:nvSpPr>
          <p:cNvPr id="41" name="Legende: Linie 40">
            <a:extLst>
              <a:ext uri="{FF2B5EF4-FFF2-40B4-BE49-F238E27FC236}">
                <a16:creationId xmlns:a16="http://schemas.microsoft.com/office/drawing/2014/main" id="{937B3EF9-B346-481C-BDEC-7579DD1E7EBD}"/>
              </a:ext>
            </a:extLst>
          </p:cNvPr>
          <p:cNvSpPr/>
          <p:nvPr/>
        </p:nvSpPr>
        <p:spPr>
          <a:xfrm>
            <a:off x="6454136" y="1208048"/>
            <a:ext cx="1924315" cy="958642"/>
          </a:xfrm>
          <a:prstGeom prst="borderCallout1">
            <a:avLst>
              <a:gd name="adj1" fmla="val 102733"/>
              <a:gd name="adj2" fmla="val 50075"/>
              <a:gd name="adj3" fmla="val 149605"/>
              <a:gd name="adj4" fmla="val 41359"/>
            </a:avLst>
          </a:prstGeom>
          <a:solidFill>
            <a:schemeClr val="bg1"/>
          </a:solidFill>
          <a:ln w="19050">
            <a:solidFill>
              <a:srgbClr val="276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Knöpfe, Nieten und der Futterstoff kommen aus Italien und der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Schweiz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 descr="Ein Bild, das Person, Fuß enthält.&#10;&#10;Automatisch generierte Beschreibung">
            <a:extLst>
              <a:ext uri="{FF2B5EF4-FFF2-40B4-BE49-F238E27FC236}">
                <a16:creationId xmlns:a16="http://schemas.microsoft.com/office/drawing/2014/main" id="{6AF63DB7-A0BB-4CDA-935C-1638C1D975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2"/>
          <a:stretch/>
        </p:blipFill>
        <p:spPr>
          <a:xfrm>
            <a:off x="10002450" y="2781015"/>
            <a:ext cx="2091318" cy="1397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 descr="Ein Bild, das Poolball, blau, Nahaufnahme, schließen enthält.&#10;&#10;Automatisch generierte Beschreibung">
            <a:extLst>
              <a:ext uri="{FF2B5EF4-FFF2-40B4-BE49-F238E27FC236}">
                <a16:creationId xmlns:a16="http://schemas.microsoft.com/office/drawing/2014/main" id="{510A6645-BE1D-4A25-85C8-69E437ACD6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4"/>
          <a:stretch/>
        </p:blipFill>
        <p:spPr>
          <a:xfrm>
            <a:off x="4605337" y="1199560"/>
            <a:ext cx="1669115" cy="1114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02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A1BBCD-E6B6-45FC-A43B-B4403BEF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676928" y="2432438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sp>
        <p:nvSpPr>
          <p:cNvPr id="21" name="Legende: Linie 20">
            <a:extLst>
              <a:ext uri="{FF2B5EF4-FFF2-40B4-BE49-F238E27FC236}">
                <a16:creationId xmlns:a16="http://schemas.microsoft.com/office/drawing/2014/main" id="{424EF226-0A1F-4256-B2F7-D7AF3F170C77}"/>
              </a:ext>
            </a:extLst>
          </p:cNvPr>
          <p:cNvSpPr/>
          <p:nvPr/>
        </p:nvSpPr>
        <p:spPr>
          <a:xfrm flipH="1">
            <a:off x="2363906" y="1392719"/>
            <a:ext cx="2395499" cy="958642"/>
          </a:xfrm>
          <a:prstGeom prst="borderCallout1">
            <a:avLst>
              <a:gd name="adj1" fmla="val 46976"/>
              <a:gd name="adj2" fmla="val -2490"/>
              <a:gd name="adj3" fmla="val 112500"/>
              <a:gd name="adj4" fmla="val -38333"/>
            </a:avLst>
          </a:prstGeom>
          <a:solidFill>
            <a:schemeClr val="bg1"/>
          </a:solidFill>
          <a:ln w="19050">
            <a:solidFill>
              <a:srgbClr val="EA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Station Frankreich:     Waschen/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Verwaschungen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de-DE" sz="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2A75BF6-E097-47C8-9545-C81EA2D353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1"/>
          <a:stretch/>
        </p:blipFill>
        <p:spPr>
          <a:xfrm>
            <a:off x="2363906" y="2490738"/>
            <a:ext cx="2395499" cy="1602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012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A1BBCD-E6B6-45FC-A43B-B4403BEF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676928" y="2432438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F8D616-A98C-4799-BBCE-6EED6B20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47599" y="2215606"/>
            <a:ext cx="185214" cy="379247"/>
          </a:xfrm>
          <a:prstGeom prst="rect">
            <a:avLst/>
          </a:prstGeom>
        </p:spPr>
      </p:pic>
      <p:sp>
        <p:nvSpPr>
          <p:cNvPr id="15" name="Legende: Linie 14">
            <a:extLst>
              <a:ext uri="{FF2B5EF4-FFF2-40B4-BE49-F238E27FC236}">
                <a16:creationId xmlns:a16="http://schemas.microsoft.com/office/drawing/2014/main" id="{2C0BC3A1-F533-4421-A56B-891396081370}"/>
              </a:ext>
            </a:extLst>
          </p:cNvPr>
          <p:cNvSpPr/>
          <p:nvPr/>
        </p:nvSpPr>
        <p:spPr>
          <a:xfrm flipH="1">
            <a:off x="2696547" y="994283"/>
            <a:ext cx="2464074" cy="958642"/>
          </a:xfrm>
          <a:prstGeom prst="borderCallout1">
            <a:avLst>
              <a:gd name="adj1" fmla="val 46976"/>
              <a:gd name="adj2" fmla="val -2490"/>
              <a:gd name="adj3" fmla="val 128073"/>
              <a:gd name="adj4" fmla="val -33269"/>
            </a:avLst>
          </a:prstGeom>
          <a:solidFill>
            <a:schemeClr val="bg1"/>
          </a:solidFill>
          <a:ln w="19050">
            <a:solidFill>
              <a:srgbClr val="EA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Station Deutschland:     Firmen-Label wird eingenäht</a:t>
            </a:r>
          </a:p>
          <a:p>
            <a:pPr algn="ctr">
              <a:lnSpc>
                <a:spcPct val="150000"/>
              </a:lnSpc>
            </a:pPr>
            <a:endParaRPr lang="de-DE" sz="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30BAD0-F71C-40C3-83B9-602B375B1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4"/>
          <a:stretch/>
        </p:blipFill>
        <p:spPr>
          <a:xfrm>
            <a:off x="2696547" y="2055808"/>
            <a:ext cx="2429814" cy="1621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406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A1BBCD-E6B6-45FC-A43B-B4403BEF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676928" y="2432438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F8D616-A98C-4799-BBCE-6EED6B20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47599" y="2215606"/>
            <a:ext cx="185214" cy="37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A1BBCD-E6B6-45FC-A43B-B4403BEF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648353" y="2403863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F8D616-A98C-4799-BBCE-6EED6B20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47599" y="2215606"/>
            <a:ext cx="185214" cy="379247"/>
          </a:xfrm>
          <a:prstGeom prst="rect">
            <a:avLst/>
          </a:prstGeom>
        </p:spPr>
      </p:pic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322F1657-7AFD-4B29-B830-091A85500B5D}"/>
              </a:ext>
            </a:extLst>
          </p:cNvPr>
          <p:cNvSpPr/>
          <p:nvPr/>
        </p:nvSpPr>
        <p:spPr>
          <a:xfrm>
            <a:off x="6829425" y="2574925"/>
            <a:ext cx="1085850" cy="463550"/>
          </a:xfrm>
          <a:custGeom>
            <a:avLst/>
            <a:gdLst>
              <a:gd name="connsiteX0" fmla="*/ 1085850 w 1085850"/>
              <a:gd name="connsiteY0" fmla="*/ 6350 h 463550"/>
              <a:gd name="connsiteX1" fmla="*/ 390525 w 1085850"/>
              <a:gd name="connsiteY1" fmla="*/ 63500 h 463550"/>
              <a:gd name="connsiteX2" fmla="*/ 0 w 1085850"/>
              <a:gd name="connsiteY2" fmla="*/ 4635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463550">
                <a:moveTo>
                  <a:pt x="1085850" y="6350"/>
                </a:moveTo>
                <a:cubicBezTo>
                  <a:pt x="828675" y="-3175"/>
                  <a:pt x="571500" y="-12700"/>
                  <a:pt x="390525" y="63500"/>
                </a:cubicBezTo>
                <a:cubicBezTo>
                  <a:pt x="209550" y="139700"/>
                  <a:pt x="63500" y="390525"/>
                  <a:pt x="0" y="463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1" name="Grafik 50" descr="Flugzeug mit einfarbiger Füllung">
            <a:extLst>
              <a:ext uri="{FF2B5EF4-FFF2-40B4-BE49-F238E27FC236}">
                <a16:creationId xmlns:a16="http://schemas.microsoft.com/office/drawing/2014/main" id="{92BA96F9-F2B9-4760-B99E-CC518DEF0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364140">
            <a:off x="7695944" y="2331939"/>
            <a:ext cx="522050" cy="52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0232 L -0.03437 -0.00139 L -0.05859 0.00555 L -0.07877 0.03218 L -0.09114 0.06597 " pathEditMode="relative" ptsTypes="AAAAA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A1BBCD-E6B6-45FC-A43B-B4403BEF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648353" y="2403863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F8D616-A98C-4799-BBCE-6EED6B20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47599" y="2215606"/>
            <a:ext cx="185214" cy="379247"/>
          </a:xfrm>
          <a:prstGeom prst="rect">
            <a:avLst/>
          </a:prstGeom>
        </p:spPr>
      </p:pic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322F1657-7AFD-4B29-B830-091A85500B5D}"/>
              </a:ext>
            </a:extLst>
          </p:cNvPr>
          <p:cNvSpPr/>
          <p:nvPr/>
        </p:nvSpPr>
        <p:spPr>
          <a:xfrm>
            <a:off x="6829425" y="2574925"/>
            <a:ext cx="1085850" cy="463550"/>
          </a:xfrm>
          <a:custGeom>
            <a:avLst/>
            <a:gdLst>
              <a:gd name="connsiteX0" fmla="*/ 1085850 w 1085850"/>
              <a:gd name="connsiteY0" fmla="*/ 6350 h 463550"/>
              <a:gd name="connsiteX1" fmla="*/ 390525 w 1085850"/>
              <a:gd name="connsiteY1" fmla="*/ 63500 h 463550"/>
              <a:gd name="connsiteX2" fmla="*/ 0 w 1085850"/>
              <a:gd name="connsiteY2" fmla="*/ 4635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463550">
                <a:moveTo>
                  <a:pt x="1085850" y="6350"/>
                </a:moveTo>
                <a:cubicBezTo>
                  <a:pt x="828675" y="-3175"/>
                  <a:pt x="571500" y="-12700"/>
                  <a:pt x="390525" y="63500"/>
                </a:cubicBezTo>
                <a:cubicBezTo>
                  <a:pt x="209550" y="139700"/>
                  <a:pt x="63500" y="390525"/>
                  <a:pt x="0" y="463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2043B7F6-9B59-4DC8-A3B4-B59CBFE54302}"/>
              </a:ext>
            </a:extLst>
          </p:cNvPr>
          <p:cNvSpPr/>
          <p:nvPr/>
        </p:nvSpPr>
        <p:spPr>
          <a:xfrm>
            <a:off x="6838950" y="3048000"/>
            <a:ext cx="3067050" cy="929414"/>
          </a:xfrm>
          <a:custGeom>
            <a:avLst/>
            <a:gdLst>
              <a:gd name="connsiteX0" fmla="*/ 0 w 3067050"/>
              <a:gd name="connsiteY0" fmla="*/ 0 h 929414"/>
              <a:gd name="connsiteX1" fmla="*/ 1362075 w 3067050"/>
              <a:gd name="connsiteY1" fmla="*/ 914400 h 929414"/>
              <a:gd name="connsiteX2" fmla="*/ 3067050 w 3067050"/>
              <a:gd name="connsiteY2" fmla="*/ 590550 h 92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929414">
                <a:moveTo>
                  <a:pt x="0" y="0"/>
                </a:moveTo>
                <a:cubicBezTo>
                  <a:pt x="425450" y="407987"/>
                  <a:pt x="850900" y="815975"/>
                  <a:pt x="1362075" y="914400"/>
                </a:cubicBezTo>
                <a:cubicBezTo>
                  <a:pt x="1873250" y="1012825"/>
                  <a:pt x="2768600" y="595313"/>
                  <a:pt x="3067050" y="590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" name="Grafik 50" descr="Flugzeug mit einfarbiger Füllung">
            <a:extLst>
              <a:ext uri="{FF2B5EF4-FFF2-40B4-BE49-F238E27FC236}">
                <a16:creationId xmlns:a16="http://schemas.microsoft.com/office/drawing/2014/main" id="{92BA96F9-F2B9-4760-B99E-CC518DEF0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82850">
            <a:off x="6571030" y="2827901"/>
            <a:ext cx="522050" cy="52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24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463 L 0.00039 -0.00463 C 0.00195 -0.00139 0.00351 0.00232 0.00534 0.00533 C 0.00612 0.00671 0.00742 0.00671 0.0082 0.00787 C 0.00911 0.00926 0.0095 0.01134 0.01028 0.01296 C 0.01315 0.01875 0.01159 0.01505 0.01458 0.01945 C 0.0151 0.02014 0.01549 0.02107 0.01601 0.02199 C 0.01797 0.02477 0.0181 0.02431 0.02031 0.0257 C 0.02109 0.02662 0.02187 0.02708 0.02252 0.02824 C 0.02304 0.0294 0.0233 0.03102 0.02395 0.03218 C 0.02513 0.03403 0.02682 0.03542 0.02812 0.03727 C 0.03177 0.0419 0.03007 0.03982 0.0332 0.04352 C 0.03372 0.04468 0.03398 0.04607 0.03463 0.04722 C 0.03593 0.05 0.03776 0.05185 0.03893 0.05486 C 0.04036 0.0588 0.04036 0.05949 0.04244 0.0625 C 0.0431 0.06343 0.04388 0.06435 0.04466 0.06505 C 0.04843 0.07523 0.04336 0.06296 0.04817 0.07153 C 0.05143 0.07708 0.04752 0.07408 0.05169 0.07662 C 0.05247 0.07732 0.05325 0.07801 0.0539 0.07917 C 0.05442 0.07986 0.05468 0.08102 0.05534 0.08171 C 0.05599 0.08241 0.05677 0.08218 0.05742 0.08287 C 0.06159 0.08658 0.05742 0.08472 0.0625 0.08796 C 0.06341 0.08866 0.06432 0.08889 0.06536 0.08912 C 0.06601 0.09005 0.06666 0.09121 0.06744 0.09167 C 0.06888 0.09283 0.07174 0.09421 0.07174 0.09421 C 0.07252 0.09514 0.07317 0.09607 0.07395 0.09676 C 0.07461 0.09746 0.07539 0.09746 0.07604 0.09815 C 0.07682 0.09908 0.07747 0.1007 0.07812 0.10185 C 0.0789 0.10301 0.07968 0.10347 0.08034 0.1044 C 0.08281 0.1081 0.0832 0.11111 0.08672 0.11343 L 0.09323 0.11713 L 0.09531 0.11852 L 0.12395 0.13125 L 0.25325 0.07917 " pathEditMode="relative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A1BBCD-E6B6-45FC-A43B-B4403BEF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648353" y="2403863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F8D616-A98C-4799-BBCE-6EED6B20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47599" y="2215606"/>
            <a:ext cx="185214" cy="379247"/>
          </a:xfrm>
          <a:prstGeom prst="rect">
            <a:avLst/>
          </a:prstGeom>
        </p:spPr>
      </p:pic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322F1657-7AFD-4B29-B830-091A85500B5D}"/>
              </a:ext>
            </a:extLst>
          </p:cNvPr>
          <p:cNvSpPr/>
          <p:nvPr/>
        </p:nvSpPr>
        <p:spPr>
          <a:xfrm>
            <a:off x="6829425" y="2574925"/>
            <a:ext cx="1085850" cy="463550"/>
          </a:xfrm>
          <a:custGeom>
            <a:avLst/>
            <a:gdLst>
              <a:gd name="connsiteX0" fmla="*/ 1085850 w 1085850"/>
              <a:gd name="connsiteY0" fmla="*/ 6350 h 463550"/>
              <a:gd name="connsiteX1" fmla="*/ 390525 w 1085850"/>
              <a:gd name="connsiteY1" fmla="*/ 63500 h 463550"/>
              <a:gd name="connsiteX2" fmla="*/ 0 w 1085850"/>
              <a:gd name="connsiteY2" fmla="*/ 4635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463550">
                <a:moveTo>
                  <a:pt x="1085850" y="6350"/>
                </a:moveTo>
                <a:cubicBezTo>
                  <a:pt x="828675" y="-3175"/>
                  <a:pt x="571500" y="-12700"/>
                  <a:pt x="390525" y="63500"/>
                </a:cubicBezTo>
                <a:cubicBezTo>
                  <a:pt x="209550" y="139700"/>
                  <a:pt x="63500" y="390525"/>
                  <a:pt x="0" y="463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2043B7F6-9B59-4DC8-A3B4-B59CBFE54302}"/>
              </a:ext>
            </a:extLst>
          </p:cNvPr>
          <p:cNvSpPr/>
          <p:nvPr/>
        </p:nvSpPr>
        <p:spPr>
          <a:xfrm>
            <a:off x="6838950" y="3048000"/>
            <a:ext cx="3067050" cy="929414"/>
          </a:xfrm>
          <a:custGeom>
            <a:avLst/>
            <a:gdLst>
              <a:gd name="connsiteX0" fmla="*/ 0 w 3067050"/>
              <a:gd name="connsiteY0" fmla="*/ 0 h 929414"/>
              <a:gd name="connsiteX1" fmla="*/ 1362075 w 3067050"/>
              <a:gd name="connsiteY1" fmla="*/ 914400 h 929414"/>
              <a:gd name="connsiteX2" fmla="*/ 3067050 w 3067050"/>
              <a:gd name="connsiteY2" fmla="*/ 590550 h 92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929414">
                <a:moveTo>
                  <a:pt x="0" y="0"/>
                </a:moveTo>
                <a:cubicBezTo>
                  <a:pt x="425450" y="407987"/>
                  <a:pt x="850900" y="815975"/>
                  <a:pt x="1362075" y="914400"/>
                </a:cubicBezTo>
                <a:cubicBezTo>
                  <a:pt x="1873250" y="1012825"/>
                  <a:pt x="2768600" y="595313"/>
                  <a:pt x="3067050" y="590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40846F6A-8368-419C-A089-A2023592596B}"/>
              </a:ext>
            </a:extLst>
          </p:cNvPr>
          <p:cNvSpPr/>
          <p:nvPr/>
        </p:nvSpPr>
        <p:spPr>
          <a:xfrm>
            <a:off x="6381750" y="1560490"/>
            <a:ext cx="3524250" cy="2049485"/>
          </a:xfrm>
          <a:custGeom>
            <a:avLst/>
            <a:gdLst>
              <a:gd name="connsiteX0" fmla="*/ 3524250 w 3524250"/>
              <a:gd name="connsiteY0" fmla="*/ 2049485 h 2049485"/>
              <a:gd name="connsiteX1" fmla="*/ 1819275 w 3524250"/>
              <a:gd name="connsiteY1" fmla="*/ 39710 h 2049485"/>
              <a:gd name="connsiteX2" fmla="*/ 0 w 3524250"/>
              <a:gd name="connsiteY2" fmla="*/ 906485 h 204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4250" h="2049485">
                <a:moveTo>
                  <a:pt x="3524250" y="2049485"/>
                </a:moveTo>
                <a:cubicBezTo>
                  <a:pt x="2965450" y="1139847"/>
                  <a:pt x="2406650" y="230210"/>
                  <a:pt x="1819275" y="39710"/>
                </a:cubicBezTo>
                <a:cubicBezTo>
                  <a:pt x="1231900" y="-150790"/>
                  <a:pt x="615950" y="377847"/>
                  <a:pt x="0" y="906485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1" name="Grafik 50" descr="Flugzeug mit einfarbiger Füllung">
            <a:extLst>
              <a:ext uri="{FF2B5EF4-FFF2-40B4-BE49-F238E27FC236}">
                <a16:creationId xmlns:a16="http://schemas.microsoft.com/office/drawing/2014/main" id="{92BA96F9-F2B9-4760-B99E-CC518DEF0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19915">
            <a:off x="9641946" y="3372809"/>
            <a:ext cx="522050" cy="52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46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23 L -0.05729 -0.16805 L -0.11797 -0.27986 L -0.14297 -0.30023 L -0.1694 -0.30255 L -0.21875 -0.26967 L -0.28724 -0.17315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A1BBCD-E6B6-45FC-A43B-B4403BEF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648353" y="2403863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F8D616-A98C-4799-BBCE-6EED6B20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47599" y="2215606"/>
            <a:ext cx="185214" cy="379247"/>
          </a:xfrm>
          <a:prstGeom prst="rect">
            <a:avLst/>
          </a:prstGeom>
        </p:spPr>
      </p:pic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322F1657-7AFD-4B29-B830-091A85500B5D}"/>
              </a:ext>
            </a:extLst>
          </p:cNvPr>
          <p:cNvSpPr/>
          <p:nvPr/>
        </p:nvSpPr>
        <p:spPr>
          <a:xfrm>
            <a:off x="6829425" y="2574925"/>
            <a:ext cx="1085850" cy="463550"/>
          </a:xfrm>
          <a:custGeom>
            <a:avLst/>
            <a:gdLst>
              <a:gd name="connsiteX0" fmla="*/ 1085850 w 1085850"/>
              <a:gd name="connsiteY0" fmla="*/ 6350 h 463550"/>
              <a:gd name="connsiteX1" fmla="*/ 390525 w 1085850"/>
              <a:gd name="connsiteY1" fmla="*/ 63500 h 463550"/>
              <a:gd name="connsiteX2" fmla="*/ 0 w 1085850"/>
              <a:gd name="connsiteY2" fmla="*/ 4635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463550">
                <a:moveTo>
                  <a:pt x="1085850" y="6350"/>
                </a:moveTo>
                <a:cubicBezTo>
                  <a:pt x="828675" y="-3175"/>
                  <a:pt x="571500" y="-12700"/>
                  <a:pt x="390525" y="63500"/>
                </a:cubicBezTo>
                <a:cubicBezTo>
                  <a:pt x="209550" y="139700"/>
                  <a:pt x="63500" y="390525"/>
                  <a:pt x="0" y="463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2043B7F6-9B59-4DC8-A3B4-B59CBFE54302}"/>
              </a:ext>
            </a:extLst>
          </p:cNvPr>
          <p:cNvSpPr/>
          <p:nvPr/>
        </p:nvSpPr>
        <p:spPr>
          <a:xfrm>
            <a:off x="6838950" y="3048000"/>
            <a:ext cx="3067050" cy="929414"/>
          </a:xfrm>
          <a:custGeom>
            <a:avLst/>
            <a:gdLst>
              <a:gd name="connsiteX0" fmla="*/ 0 w 3067050"/>
              <a:gd name="connsiteY0" fmla="*/ 0 h 929414"/>
              <a:gd name="connsiteX1" fmla="*/ 1362075 w 3067050"/>
              <a:gd name="connsiteY1" fmla="*/ 914400 h 929414"/>
              <a:gd name="connsiteX2" fmla="*/ 3067050 w 3067050"/>
              <a:gd name="connsiteY2" fmla="*/ 590550 h 92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929414">
                <a:moveTo>
                  <a:pt x="0" y="0"/>
                </a:moveTo>
                <a:cubicBezTo>
                  <a:pt x="425450" y="407987"/>
                  <a:pt x="850900" y="815975"/>
                  <a:pt x="1362075" y="914400"/>
                </a:cubicBezTo>
                <a:cubicBezTo>
                  <a:pt x="1873250" y="1012825"/>
                  <a:pt x="2768600" y="595313"/>
                  <a:pt x="3067050" y="590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40846F6A-8368-419C-A089-A2023592596B}"/>
              </a:ext>
            </a:extLst>
          </p:cNvPr>
          <p:cNvSpPr/>
          <p:nvPr/>
        </p:nvSpPr>
        <p:spPr>
          <a:xfrm>
            <a:off x="6381750" y="1560490"/>
            <a:ext cx="3524250" cy="2049485"/>
          </a:xfrm>
          <a:custGeom>
            <a:avLst/>
            <a:gdLst>
              <a:gd name="connsiteX0" fmla="*/ 3524250 w 3524250"/>
              <a:gd name="connsiteY0" fmla="*/ 2049485 h 2049485"/>
              <a:gd name="connsiteX1" fmla="*/ 1819275 w 3524250"/>
              <a:gd name="connsiteY1" fmla="*/ 39710 h 2049485"/>
              <a:gd name="connsiteX2" fmla="*/ 0 w 3524250"/>
              <a:gd name="connsiteY2" fmla="*/ 906485 h 204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4250" h="2049485">
                <a:moveTo>
                  <a:pt x="3524250" y="2049485"/>
                </a:moveTo>
                <a:cubicBezTo>
                  <a:pt x="2965450" y="1139847"/>
                  <a:pt x="2406650" y="230210"/>
                  <a:pt x="1819275" y="39710"/>
                </a:cubicBezTo>
                <a:cubicBezTo>
                  <a:pt x="1231900" y="-150790"/>
                  <a:pt x="615950" y="377847"/>
                  <a:pt x="0" y="906485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BC00862-0074-42C8-894E-4EB5E7462C70}"/>
              </a:ext>
            </a:extLst>
          </p:cNvPr>
          <p:cNvCxnSpPr>
            <a:cxnSpLocks/>
          </p:cNvCxnSpPr>
          <p:nvPr/>
        </p:nvCxnSpPr>
        <p:spPr>
          <a:xfrm flipH="1">
            <a:off x="6061074" y="2503231"/>
            <a:ext cx="279991" cy="812544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1" name="Grafik 50" descr="Flugzeug mit einfarbiger Füllung">
            <a:extLst>
              <a:ext uri="{FF2B5EF4-FFF2-40B4-BE49-F238E27FC236}">
                <a16:creationId xmlns:a16="http://schemas.microsoft.com/office/drawing/2014/main" id="{92BA96F9-F2B9-4760-B99E-CC518DEF0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065118">
            <a:off x="6108717" y="2196269"/>
            <a:ext cx="522050" cy="52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24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139 L -0.02526 0.12315 " pathEditMode="relative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A1BBCD-E6B6-45FC-A43B-B4403BEF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648353" y="2403863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F8D616-A98C-4799-BBCE-6EED6B20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47599" y="2215606"/>
            <a:ext cx="185214" cy="379247"/>
          </a:xfrm>
          <a:prstGeom prst="rect">
            <a:avLst/>
          </a:prstGeom>
        </p:spPr>
      </p:pic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322F1657-7AFD-4B29-B830-091A85500B5D}"/>
              </a:ext>
            </a:extLst>
          </p:cNvPr>
          <p:cNvSpPr/>
          <p:nvPr/>
        </p:nvSpPr>
        <p:spPr>
          <a:xfrm>
            <a:off x="6829425" y="2574925"/>
            <a:ext cx="1085850" cy="463550"/>
          </a:xfrm>
          <a:custGeom>
            <a:avLst/>
            <a:gdLst>
              <a:gd name="connsiteX0" fmla="*/ 1085850 w 1085850"/>
              <a:gd name="connsiteY0" fmla="*/ 6350 h 463550"/>
              <a:gd name="connsiteX1" fmla="*/ 390525 w 1085850"/>
              <a:gd name="connsiteY1" fmla="*/ 63500 h 463550"/>
              <a:gd name="connsiteX2" fmla="*/ 0 w 1085850"/>
              <a:gd name="connsiteY2" fmla="*/ 4635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463550">
                <a:moveTo>
                  <a:pt x="1085850" y="6350"/>
                </a:moveTo>
                <a:cubicBezTo>
                  <a:pt x="828675" y="-3175"/>
                  <a:pt x="571500" y="-12700"/>
                  <a:pt x="390525" y="63500"/>
                </a:cubicBezTo>
                <a:cubicBezTo>
                  <a:pt x="209550" y="139700"/>
                  <a:pt x="63500" y="390525"/>
                  <a:pt x="0" y="463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2043B7F6-9B59-4DC8-A3B4-B59CBFE54302}"/>
              </a:ext>
            </a:extLst>
          </p:cNvPr>
          <p:cNvSpPr/>
          <p:nvPr/>
        </p:nvSpPr>
        <p:spPr>
          <a:xfrm>
            <a:off x="6838950" y="3048000"/>
            <a:ext cx="3067050" cy="929414"/>
          </a:xfrm>
          <a:custGeom>
            <a:avLst/>
            <a:gdLst>
              <a:gd name="connsiteX0" fmla="*/ 0 w 3067050"/>
              <a:gd name="connsiteY0" fmla="*/ 0 h 929414"/>
              <a:gd name="connsiteX1" fmla="*/ 1362075 w 3067050"/>
              <a:gd name="connsiteY1" fmla="*/ 914400 h 929414"/>
              <a:gd name="connsiteX2" fmla="*/ 3067050 w 3067050"/>
              <a:gd name="connsiteY2" fmla="*/ 590550 h 92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929414">
                <a:moveTo>
                  <a:pt x="0" y="0"/>
                </a:moveTo>
                <a:cubicBezTo>
                  <a:pt x="425450" y="407987"/>
                  <a:pt x="850900" y="815975"/>
                  <a:pt x="1362075" y="914400"/>
                </a:cubicBezTo>
                <a:cubicBezTo>
                  <a:pt x="1873250" y="1012825"/>
                  <a:pt x="2768600" y="595313"/>
                  <a:pt x="3067050" y="590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40846F6A-8368-419C-A089-A2023592596B}"/>
              </a:ext>
            </a:extLst>
          </p:cNvPr>
          <p:cNvSpPr/>
          <p:nvPr/>
        </p:nvSpPr>
        <p:spPr>
          <a:xfrm>
            <a:off x="6381750" y="1560490"/>
            <a:ext cx="3524250" cy="2049485"/>
          </a:xfrm>
          <a:custGeom>
            <a:avLst/>
            <a:gdLst>
              <a:gd name="connsiteX0" fmla="*/ 3524250 w 3524250"/>
              <a:gd name="connsiteY0" fmla="*/ 2049485 h 2049485"/>
              <a:gd name="connsiteX1" fmla="*/ 1819275 w 3524250"/>
              <a:gd name="connsiteY1" fmla="*/ 39710 h 2049485"/>
              <a:gd name="connsiteX2" fmla="*/ 0 w 3524250"/>
              <a:gd name="connsiteY2" fmla="*/ 906485 h 204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4250" h="2049485">
                <a:moveTo>
                  <a:pt x="3524250" y="2049485"/>
                </a:moveTo>
                <a:cubicBezTo>
                  <a:pt x="2965450" y="1139847"/>
                  <a:pt x="2406650" y="230210"/>
                  <a:pt x="1819275" y="39710"/>
                </a:cubicBezTo>
                <a:cubicBezTo>
                  <a:pt x="1231900" y="-150790"/>
                  <a:pt x="615950" y="377847"/>
                  <a:pt x="0" y="906485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BC00862-0074-42C8-894E-4EB5E7462C70}"/>
              </a:ext>
            </a:extLst>
          </p:cNvPr>
          <p:cNvCxnSpPr>
            <a:cxnSpLocks/>
          </p:cNvCxnSpPr>
          <p:nvPr/>
        </p:nvCxnSpPr>
        <p:spPr>
          <a:xfrm flipH="1">
            <a:off x="6061074" y="2503231"/>
            <a:ext cx="279991" cy="812544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E8A5E1D6-2A3A-44B3-8A6F-FD80E20DBD5A}"/>
              </a:ext>
            </a:extLst>
          </p:cNvPr>
          <p:cNvSpPr/>
          <p:nvPr/>
        </p:nvSpPr>
        <p:spPr>
          <a:xfrm rot="21357424">
            <a:off x="6067471" y="2911866"/>
            <a:ext cx="543456" cy="476965"/>
          </a:xfrm>
          <a:custGeom>
            <a:avLst/>
            <a:gdLst>
              <a:gd name="connsiteX0" fmla="*/ 0 w 532507"/>
              <a:gd name="connsiteY0" fmla="*/ 352425 h 425743"/>
              <a:gd name="connsiteX1" fmla="*/ 476250 w 532507"/>
              <a:gd name="connsiteY1" fmla="*/ 400050 h 425743"/>
              <a:gd name="connsiteX2" fmla="*/ 504825 w 532507"/>
              <a:gd name="connsiteY2" fmla="*/ 0 h 42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507" h="425743">
                <a:moveTo>
                  <a:pt x="0" y="352425"/>
                </a:moveTo>
                <a:cubicBezTo>
                  <a:pt x="196056" y="405606"/>
                  <a:pt x="392113" y="458787"/>
                  <a:pt x="476250" y="400050"/>
                </a:cubicBezTo>
                <a:cubicBezTo>
                  <a:pt x="560387" y="341313"/>
                  <a:pt x="532606" y="170656"/>
                  <a:pt x="504825" y="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" name="Grafik 50" descr="Flugzeug mit einfarbiger Füllung">
            <a:extLst>
              <a:ext uri="{FF2B5EF4-FFF2-40B4-BE49-F238E27FC236}">
                <a16:creationId xmlns:a16="http://schemas.microsoft.com/office/drawing/2014/main" id="{92BA96F9-F2B9-4760-B99E-CC518DEF0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172085">
            <a:off x="5800048" y="3047003"/>
            <a:ext cx="522050" cy="52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3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6 -0.00093 L 0.02929 0.0118 L 0.04362 0.00162 L 0.04505 -0.02385 L 0.04218 -0.05926 " pathEditMode="relative" ptsTypes="AAA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A1BBCD-E6B6-45FC-A43B-B4403BEF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648353" y="2403863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F8D616-A98C-4799-BBCE-6EED6B20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47599" y="2215606"/>
            <a:ext cx="185214" cy="379247"/>
          </a:xfrm>
          <a:prstGeom prst="rect">
            <a:avLst/>
          </a:prstGeom>
        </p:spPr>
      </p:pic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322F1657-7AFD-4B29-B830-091A85500B5D}"/>
              </a:ext>
            </a:extLst>
          </p:cNvPr>
          <p:cNvSpPr/>
          <p:nvPr/>
        </p:nvSpPr>
        <p:spPr>
          <a:xfrm>
            <a:off x="6829425" y="2574925"/>
            <a:ext cx="1085850" cy="463550"/>
          </a:xfrm>
          <a:custGeom>
            <a:avLst/>
            <a:gdLst>
              <a:gd name="connsiteX0" fmla="*/ 1085850 w 1085850"/>
              <a:gd name="connsiteY0" fmla="*/ 6350 h 463550"/>
              <a:gd name="connsiteX1" fmla="*/ 390525 w 1085850"/>
              <a:gd name="connsiteY1" fmla="*/ 63500 h 463550"/>
              <a:gd name="connsiteX2" fmla="*/ 0 w 1085850"/>
              <a:gd name="connsiteY2" fmla="*/ 4635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463550">
                <a:moveTo>
                  <a:pt x="1085850" y="6350"/>
                </a:moveTo>
                <a:cubicBezTo>
                  <a:pt x="828675" y="-3175"/>
                  <a:pt x="571500" y="-12700"/>
                  <a:pt x="390525" y="63500"/>
                </a:cubicBezTo>
                <a:cubicBezTo>
                  <a:pt x="209550" y="139700"/>
                  <a:pt x="63500" y="390525"/>
                  <a:pt x="0" y="463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2043B7F6-9B59-4DC8-A3B4-B59CBFE54302}"/>
              </a:ext>
            </a:extLst>
          </p:cNvPr>
          <p:cNvSpPr/>
          <p:nvPr/>
        </p:nvSpPr>
        <p:spPr>
          <a:xfrm>
            <a:off x="6838950" y="3048000"/>
            <a:ext cx="3067050" cy="929414"/>
          </a:xfrm>
          <a:custGeom>
            <a:avLst/>
            <a:gdLst>
              <a:gd name="connsiteX0" fmla="*/ 0 w 3067050"/>
              <a:gd name="connsiteY0" fmla="*/ 0 h 929414"/>
              <a:gd name="connsiteX1" fmla="*/ 1362075 w 3067050"/>
              <a:gd name="connsiteY1" fmla="*/ 914400 h 929414"/>
              <a:gd name="connsiteX2" fmla="*/ 3067050 w 3067050"/>
              <a:gd name="connsiteY2" fmla="*/ 590550 h 92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929414">
                <a:moveTo>
                  <a:pt x="0" y="0"/>
                </a:moveTo>
                <a:cubicBezTo>
                  <a:pt x="425450" y="407987"/>
                  <a:pt x="850900" y="815975"/>
                  <a:pt x="1362075" y="914400"/>
                </a:cubicBezTo>
                <a:cubicBezTo>
                  <a:pt x="1873250" y="1012825"/>
                  <a:pt x="2768600" y="595313"/>
                  <a:pt x="3067050" y="590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40846F6A-8368-419C-A089-A2023592596B}"/>
              </a:ext>
            </a:extLst>
          </p:cNvPr>
          <p:cNvSpPr/>
          <p:nvPr/>
        </p:nvSpPr>
        <p:spPr>
          <a:xfrm>
            <a:off x="6381750" y="1560490"/>
            <a:ext cx="3524250" cy="2049485"/>
          </a:xfrm>
          <a:custGeom>
            <a:avLst/>
            <a:gdLst>
              <a:gd name="connsiteX0" fmla="*/ 3524250 w 3524250"/>
              <a:gd name="connsiteY0" fmla="*/ 2049485 h 2049485"/>
              <a:gd name="connsiteX1" fmla="*/ 1819275 w 3524250"/>
              <a:gd name="connsiteY1" fmla="*/ 39710 h 2049485"/>
              <a:gd name="connsiteX2" fmla="*/ 0 w 3524250"/>
              <a:gd name="connsiteY2" fmla="*/ 906485 h 204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4250" h="2049485">
                <a:moveTo>
                  <a:pt x="3524250" y="2049485"/>
                </a:moveTo>
                <a:cubicBezTo>
                  <a:pt x="2965450" y="1139847"/>
                  <a:pt x="2406650" y="230210"/>
                  <a:pt x="1819275" y="39710"/>
                </a:cubicBezTo>
                <a:cubicBezTo>
                  <a:pt x="1231900" y="-150790"/>
                  <a:pt x="615950" y="377847"/>
                  <a:pt x="0" y="906485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BC00862-0074-42C8-894E-4EB5E7462C70}"/>
              </a:ext>
            </a:extLst>
          </p:cNvPr>
          <p:cNvCxnSpPr>
            <a:cxnSpLocks/>
          </p:cNvCxnSpPr>
          <p:nvPr/>
        </p:nvCxnSpPr>
        <p:spPr>
          <a:xfrm flipH="1">
            <a:off x="6061074" y="2503231"/>
            <a:ext cx="279991" cy="812544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E8A5E1D6-2A3A-44B3-8A6F-FD80E20DBD5A}"/>
              </a:ext>
            </a:extLst>
          </p:cNvPr>
          <p:cNvSpPr/>
          <p:nvPr/>
        </p:nvSpPr>
        <p:spPr>
          <a:xfrm rot="21357424">
            <a:off x="6067471" y="2911866"/>
            <a:ext cx="543456" cy="476965"/>
          </a:xfrm>
          <a:custGeom>
            <a:avLst/>
            <a:gdLst>
              <a:gd name="connsiteX0" fmla="*/ 0 w 532507"/>
              <a:gd name="connsiteY0" fmla="*/ 352425 h 425743"/>
              <a:gd name="connsiteX1" fmla="*/ 476250 w 532507"/>
              <a:gd name="connsiteY1" fmla="*/ 400050 h 425743"/>
              <a:gd name="connsiteX2" fmla="*/ 504825 w 532507"/>
              <a:gd name="connsiteY2" fmla="*/ 0 h 42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507" h="425743">
                <a:moveTo>
                  <a:pt x="0" y="352425"/>
                </a:moveTo>
                <a:cubicBezTo>
                  <a:pt x="196056" y="405606"/>
                  <a:pt x="392113" y="458787"/>
                  <a:pt x="476250" y="400050"/>
                </a:cubicBezTo>
                <a:cubicBezTo>
                  <a:pt x="560387" y="341313"/>
                  <a:pt x="532606" y="170656"/>
                  <a:pt x="504825" y="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8231D96B-F5DB-49D4-AB16-3BC28CC8754C}"/>
              </a:ext>
            </a:extLst>
          </p:cNvPr>
          <p:cNvCxnSpPr/>
          <p:nvPr/>
        </p:nvCxnSpPr>
        <p:spPr>
          <a:xfrm>
            <a:off x="6565256" y="2895293"/>
            <a:ext cx="2514977" cy="193634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1" name="Grafik 50" descr="Flugzeug mit einfarbiger Füllung">
            <a:extLst>
              <a:ext uri="{FF2B5EF4-FFF2-40B4-BE49-F238E27FC236}">
                <a16:creationId xmlns:a16="http://schemas.microsoft.com/office/drawing/2014/main" id="{92BA96F9-F2B9-4760-B99E-CC518DEF0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834857">
            <a:off x="6322896" y="2630636"/>
            <a:ext cx="522050" cy="52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46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116 L 0.20573 0.02662 " pathEditMode="relative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A3A40E8E-A2AE-4A9C-9A08-7BF61BDB3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097A8523-0BAF-4943-892B-956D8D341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10" y="301916"/>
            <a:ext cx="11353780" cy="1325563"/>
          </a:xfrm>
        </p:spPr>
        <p:txBody>
          <a:bodyPr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Produktionwege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Jeans </a:t>
            </a:r>
            <a:endParaRPr lang="de-DE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F068FB76-7DE3-45A9-9906-4406136CF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4400" dirty="0"/>
          </a:p>
          <a:p>
            <a:pPr marL="0" indent="0" algn="ctr">
              <a:buNone/>
            </a:pPr>
            <a:r>
              <a:rPr lang="de-DE" sz="6000" dirty="0">
                <a:latin typeface="Arial" panose="020B0604020202020204" pitchFamily="34" charset="0"/>
                <a:cs typeface="Arial" panose="020B0604020202020204" pitchFamily="34" charset="0"/>
              </a:rPr>
              <a:t>Wo kommt eure Jeans her? </a:t>
            </a:r>
          </a:p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(schaut in eurer Hose auf dem Etikett nach) </a:t>
            </a:r>
          </a:p>
        </p:txBody>
      </p:sp>
    </p:spTree>
    <p:extLst>
      <p:ext uri="{BB962C8B-B14F-4D97-AF65-F5344CB8AC3E}">
        <p14:creationId xmlns:p14="http://schemas.microsoft.com/office/powerpoint/2010/main" val="1969130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A1BBCD-E6B6-45FC-A43B-B4403BEF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648353" y="2403863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F8D616-A98C-4799-BBCE-6EED6B20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47599" y="2215606"/>
            <a:ext cx="185214" cy="379247"/>
          </a:xfrm>
          <a:prstGeom prst="rect">
            <a:avLst/>
          </a:prstGeom>
        </p:spPr>
      </p:pic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322F1657-7AFD-4B29-B830-091A85500B5D}"/>
              </a:ext>
            </a:extLst>
          </p:cNvPr>
          <p:cNvSpPr/>
          <p:nvPr/>
        </p:nvSpPr>
        <p:spPr>
          <a:xfrm>
            <a:off x="6829425" y="2574925"/>
            <a:ext cx="1085850" cy="463550"/>
          </a:xfrm>
          <a:custGeom>
            <a:avLst/>
            <a:gdLst>
              <a:gd name="connsiteX0" fmla="*/ 1085850 w 1085850"/>
              <a:gd name="connsiteY0" fmla="*/ 6350 h 463550"/>
              <a:gd name="connsiteX1" fmla="*/ 390525 w 1085850"/>
              <a:gd name="connsiteY1" fmla="*/ 63500 h 463550"/>
              <a:gd name="connsiteX2" fmla="*/ 0 w 1085850"/>
              <a:gd name="connsiteY2" fmla="*/ 4635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463550">
                <a:moveTo>
                  <a:pt x="1085850" y="6350"/>
                </a:moveTo>
                <a:cubicBezTo>
                  <a:pt x="828675" y="-3175"/>
                  <a:pt x="571500" y="-12700"/>
                  <a:pt x="390525" y="63500"/>
                </a:cubicBezTo>
                <a:cubicBezTo>
                  <a:pt x="209550" y="139700"/>
                  <a:pt x="63500" y="390525"/>
                  <a:pt x="0" y="463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2043B7F6-9B59-4DC8-A3B4-B59CBFE54302}"/>
              </a:ext>
            </a:extLst>
          </p:cNvPr>
          <p:cNvSpPr/>
          <p:nvPr/>
        </p:nvSpPr>
        <p:spPr>
          <a:xfrm>
            <a:off x="6838950" y="3048000"/>
            <a:ext cx="3067050" cy="929414"/>
          </a:xfrm>
          <a:custGeom>
            <a:avLst/>
            <a:gdLst>
              <a:gd name="connsiteX0" fmla="*/ 0 w 3067050"/>
              <a:gd name="connsiteY0" fmla="*/ 0 h 929414"/>
              <a:gd name="connsiteX1" fmla="*/ 1362075 w 3067050"/>
              <a:gd name="connsiteY1" fmla="*/ 914400 h 929414"/>
              <a:gd name="connsiteX2" fmla="*/ 3067050 w 3067050"/>
              <a:gd name="connsiteY2" fmla="*/ 590550 h 92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929414">
                <a:moveTo>
                  <a:pt x="0" y="0"/>
                </a:moveTo>
                <a:cubicBezTo>
                  <a:pt x="425450" y="407987"/>
                  <a:pt x="850900" y="815975"/>
                  <a:pt x="1362075" y="914400"/>
                </a:cubicBezTo>
                <a:cubicBezTo>
                  <a:pt x="1873250" y="1012825"/>
                  <a:pt x="2768600" y="595313"/>
                  <a:pt x="3067050" y="590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40846F6A-8368-419C-A089-A2023592596B}"/>
              </a:ext>
            </a:extLst>
          </p:cNvPr>
          <p:cNvSpPr/>
          <p:nvPr/>
        </p:nvSpPr>
        <p:spPr>
          <a:xfrm>
            <a:off x="6381750" y="1560490"/>
            <a:ext cx="3524250" cy="2049485"/>
          </a:xfrm>
          <a:custGeom>
            <a:avLst/>
            <a:gdLst>
              <a:gd name="connsiteX0" fmla="*/ 3524250 w 3524250"/>
              <a:gd name="connsiteY0" fmla="*/ 2049485 h 2049485"/>
              <a:gd name="connsiteX1" fmla="*/ 1819275 w 3524250"/>
              <a:gd name="connsiteY1" fmla="*/ 39710 h 2049485"/>
              <a:gd name="connsiteX2" fmla="*/ 0 w 3524250"/>
              <a:gd name="connsiteY2" fmla="*/ 906485 h 204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4250" h="2049485">
                <a:moveTo>
                  <a:pt x="3524250" y="2049485"/>
                </a:moveTo>
                <a:cubicBezTo>
                  <a:pt x="2965450" y="1139847"/>
                  <a:pt x="2406650" y="230210"/>
                  <a:pt x="1819275" y="39710"/>
                </a:cubicBezTo>
                <a:cubicBezTo>
                  <a:pt x="1231900" y="-150790"/>
                  <a:pt x="615950" y="377847"/>
                  <a:pt x="0" y="906485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BC00862-0074-42C8-894E-4EB5E7462C70}"/>
              </a:ext>
            </a:extLst>
          </p:cNvPr>
          <p:cNvCxnSpPr>
            <a:cxnSpLocks/>
          </p:cNvCxnSpPr>
          <p:nvPr/>
        </p:nvCxnSpPr>
        <p:spPr>
          <a:xfrm flipH="1">
            <a:off x="6061074" y="2503231"/>
            <a:ext cx="279991" cy="812544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E8A5E1D6-2A3A-44B3-8A6F-FD80E20DBD5A}"/>
              </a:ext>
            </a:extLst>
          </p:cNvPr>
          <p:cNvSpPr/>
          <p:nvPr/>
        </p:nvSpPr>
        <p:spPr>
          <a:xfrm rot="21357424">
            <a:off x="6067471" y="2911866"/>
            <a:ext cx="543456" cy="476965"/>
          </a:xfrm>
          <a:custGeom>
            <a:avLst/>
            <a:gdLst>
              <a:gd name="connsiteX0" fmla="*/ 0 w 532507"/>
              <a:gd name="connsiteY0" fmla="*/ 352425 h 425743"/>
              <a:gd name="connsiteX1" fmla="*/ 476250 w 532507"/>
              <a:gd name="connsiteY1" fmla="*/ 400050 h 425743"/>
              <a:gd name="connsiteX2" fmla="*/ 504825 w 532507"/>
              <a:gd name="connsiteY2" fmla="*/ 0 h 42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507" h="425743">
                <a:moveTo>
                  <a:pt x="0" y="352425"/>
                </a:moveTo>
                <a:cubicBezTo>
                  <a:pt x="196056" y="405606"/>
                  <a:pt x="392113" y="458787"/>
                  <a:pt x="476250" y="400050"/>
                </a:cubicBezTo>
                <a:cubicBezTo>
                  <a:pt x="560387" y="341313"/>
                  <a:pt x="532606" y="170656"/>
                  <a:pt x="504825" y="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8231D96B-F5DB-49D4-AB16-3BC28CC8754C}"/>
              </a:ext>
            </a:extLst>
          </p:cNvPr>
          <p:cNvCxnSpPr/>
          <p:nvPr/>
        </p:nvCxnSpPr>
        <p:spPr>
          <a:xfrm>
            <a:off x="6565256" y="2895293"/>
            <a:ext cx="2514977" cy="193634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0CDD57A3-9485-43F2-8173-128B364595A5}"/>
              </a:ext>
            </a:extLst>
          </p:cNvPr>
          <p:cNvSpPr/>
          <p:nvPr/>
        </p:nvSpPr>
        <p:spPr>
          <a:xfrm>
            <a:off x="5747657" y="1652476"/>
            <a:ext cx="3344092" cy="1412941"/>
          </a:xfrm>
          <a:custGeom>
            <a:avLst/>
            <a:gdLst>
              <a:gd name="connsiteX0" fmla="*/ 3344092 w 3344092"/>
              <a:gd name="connsiteY0" fmla="*/ 1412941 h 1412941"/>
              <a:gd name="connsiteX1" fmla="*/ 1053737 w 3344092"/>
              <a:gd name="connsiteY1" fmla="*/ 2153 h 1412941"/>
              <a:gd name="connsiteX2" fmla="*/ 0 w 3344092"/>
              <a:gd name="connsiteY2" fmla="*/ 1082015 h 141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92" h="1412941">
                <a:moveTo>
                  <a:pt x="3344092" y="1412941"/>
                </a:moveTo>
                <a:cubicBezTo>
                  <a:pt x="2477589" y="735124"/>
                  <a:pt x="1611086" y="57307"/>
                  <a:pt x="1053737" y="2153"/>
                </a:cubicBezTo>
                <a:cubicBezTo>
                  <a:pt x="496388" y="-53001"/>
                  <a:pt x="0" y="968804"/>
                  <a:pt x="0" y="1082015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" name="Grafik 50" descr="Flugzeug mit einfarbiger Füllung">
            <a:extLst>
              <a:ext uri="{FF2B5EF4-FFF2-40B4-BE49-F238E27FC236}">
                <a16:creationId xmlns:a16="http://schemas.microsoft.com/office/drawing/2014/main" id="{92BA96F9-F2B9-4760-B99E-CC518DEF0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08754">
            <a:off x="8838640" y="2809500"/>
            <a:ext cx="525840" cy="5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34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162 L -0.08007 -0.10903 L -0.15156 -0.18773 L -0.18151 -0.20301 L -0.20364 -0.20417 L -0.23007 -0.17246 L -0.25013 -0.1382 L -0.275 -0.05186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A1BBCD-E6B6-45FC-A43B-B4403BEF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648353" y="2403863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F8D616-A98C-4799-BBCE-6EED6B20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47599" y="2215606"/>
            <a:ext cx="185214" cy="379247"/>
          </a:xfrm>
          <a:prstGeom prst="rect">
            <a:avLst/>
          </a:prstGeom>
        </p:spPr>
      </p:pic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322F1657-7AFD-4B29-B830-091A85500B5D}"/>
              </a:ext>
            </a:extLst>
          </p:cNvPr>
          <p:cNvSpPr/>
          <p:nvPr/>
        </p:nvSpPr>
        <p:spPr>
          <a:xfrm>
            <a:off x="6829425" y="2574925"/>
            <a:ext cx="1085850" cy="463550"/>
          </a:xfrm>
          <a:custGeom>
            <a:avLst/>
            <a:gdLst>
              <a:gd name="connsiteX0" fmla="*/ 1085850 w 1085850"/>
              <a:gd name="connsiteY0" fmla="*/ 6350 h 463550"/>
              <a:gd name="connsiteX1" fmla="*/ 390525 w 1085850"/>
              <a:gd name="connsiteY1" fmla="*/ 63500 h 463550"/>
              <a:gd name="connsiteX2" fmla="*/ 0 w 1085850"/>
              <a:gd name="connsiteY2" fmla="*/ 4635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463550">
                <a:moveTo>
                  <a:pt x="1085850" y="6350"/>
                </a:moveTo>
                <a:cubicBezTo>
                  <a:pt x="828675" y="-3175"/>
                  <a:pt x="571500" y="-12700"/>
                  <a:pt x="390525" y="63500"/>
                </a:cubicBezTo>
                <a:cubicBezTo>
                  <a:pt x="209550" y="139700"/>
                  <a:pt x="63500" y="390525"/>
                  <a:pt x="0" y="463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2043B7F6-9B59-4DC8-A3B4-B59CBFE54302}"/>
              </a:ext>
            </a:extLst>
          </p:cNvPr>
          <p:cNvSpPr/>
          <p:nvPr/>
        </p:nvSpPr>
        <p:spPr>
          <a:xfrm>
            <a:off x="6838950" y="3048000"/>
            <a:ext cx="3067050" cy="929414"/>
          </a:xfrm>
          <a:custGeom>
            <a:avLst/>
            <a:gdLst>
              <a:gd name="connsiteX0" fmla="*/ 0 w 3067050"/>
              <a:gd name="connsiteY0" fmla="*/ 0 h 929414"/>
              <a:gd name="connsiteX1" fmla="*/ 1362075 w 3067050"/>
              <a:gd name="connsiteY1" fmla="*/ 914400 h 929414"/>
              <a:gd name="connsiteX2" fmla="*/ 3067050 w 3067050"/>
              <a:gd name="connsiteY2" fmla="*/ 590550 h 92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929414">
                <a:moveTo>
                  <a:pt x="0" y="0"/>
                </a:moveTo>
                <a:cubicBezTo>
                  <a:pt x="425450" y="407987"/>
                  <a:pt x="850900" y="815975"/>
                  <a:pt x="1362075" y="914400"/>
                </a:cubicBezTo>
                <a:cubicBezTo>
                  <a:pt x="1873250" y="1012825"/>
                  <a:pt x="2768600" y="595313"/>
                  <a:pt x="3067050" y="590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40846F6A-8368-419C-A089-A2023592596B}"/>
              </a:ext>
            </a:extLst>
          </p:cNvPr>
          <p:cNvSpPr/>
          <p:nvPr/>
        </p:nvSpPr>
        <p:spPr>
          <a:xfrm>
            <a:off x="6381750" y="1560490"/>
            <a:ext cx="3524250" cy="2049485"/>
          </a:xfrm>
          <a:custGeom>
            <a:avLst/>
            <a:gdLst>
              <a:gd name="connsiteX0" fmla="*/ 3524250 w 3524250"/>
              <a:gd name="connsiteY0" fmla="*/ 2049485 h 2049485"/>
              <a:gd name="connsiteX1" fmla="*/ 1819275 w 3524250"/>
              <a:gd name="connsiteY1" fmla="*/ 39710 h 2049485"/>
              <a:gd name="connsiteX2" fmla="*/ 0 w 3524250"/>
              <a:gd name="connsiteY2" fmla="*/ 906485 h 204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4250" h="2049485">
                <a:moveTo>
                  <a:pt x="3524250" y="2049485"/>
                </a:moveTo>
                <a:cubicBezTo>
                  <a:pt x="2965450" y="1139847"/>
                  <a:pt x="2406650" y="230210"/>
                  <a:pt x="1819275" y="39710"/>
                </a:cubicBezTo>
                <a:cubicBezTo>
                  <a:pt x="1231900" y="-150790"/>
                  <a:pt x="615950" y="377847"/>
                  <a:pt x="0" y="906485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BC00862-0074-42C8-894E-4EB5E7462C70}"/>
              </a:ext>
            </a:extLst>
          </p:cNvPr>
          <p:cNvCxnSpPr>
            <a:cxnSpLocks/>
          </p:cNvCxnSpPr>
          <p:nvPr/>
        </p:nvCxnSpPr>
        <p:spPr>
          <a:xfrm flipH="1">
            <a:off x="6061074" y="2503231"/>
            <a:ext cx="279991" cy="812544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E8A5E1D6-2A3A-44B3-8A6F-FD80E20DBD5A}"/>
              </a:ext>
            </a:extLst>
          </p:cNvPr>
          <p:cNvSpPr/>
          <p:nvPr/>
        </p:nvSpPr>
        <p:spPr>
          <a:xfrm rot="21357424">
            <a:off x="6067471" y="2911866"/>
            <a:ext cx="543456" cy="476965"/>
          </a:xfrm>
          <a:custGeom>
            <a:avLst/>
            <a:gdLst>
              <a:gd name="connsiteX0" fmla="*/ 0 w 532507"/>
              <a:gd name="connsiteY0" fmla="*/ 352425 h 425743"/>
              <a:gd name="connsiteX1" fmla="*/ 476250 w 532507"/>
              <a:gd name="connsiteY1" fmla="*/ 400050 h 425743"/>
              <a:gd name="connsiteX2" fmla="*/ 504825 w 532507"/>
              <a:gd name="connsiteY2" fmla="*/ 0 h 42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507" h="425743">
                <a:moveTo>
                  <a:pt x="0" y="352425"/>
                </a:moveTo>
                <a:cubicBezTo>
                  <a:pt x="196056" y="405606"/>
                  <a:pt x="392113" y="458787"/>
                  <a:pt x="476250" y="400050"/>
                </a:cubicBezTo>
                <a:cubicBezTo>
                  <a:pt x="560387" y="341313"/>
                  <a:pt x="532606" y="170656"/>
                  <a:pt x="504825" y="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8231D96B-F5DB-49D4-AB16-3BC28CC8754C}"/>
              </a:ext>
            </a:extLst>
          </p:cNvPr>
          <p:cNvCxnSpPr/>
          <p:nvPr/>
        </p:nvCxnSpPr>
        <p:spPr>
          <a:xfrm>
            <a:off x="6565256" y="2895293"/>
            <a:ext cx="2514977" cy="193634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0CDD57A3-9485-43F2-8173-128B364595A5}"/>
              </a:ext>
            </a:extLst>
          </p:cNvPr>
          <p:cNvSpPr/>
          <p:nvPr/>
        </p:nvSpPr>
        <p:spPr>
          <a:xfrm>
            <a:off x="5747657" y="1652476"/>
            <a:ext cx="3344092" cy="1412941"/>
          </a:xfrm>
          <a:custGeom>
            <a:avLst/>
            <a:gdLst>
              <a:gd name="connsiteX0" fmla="*/ 3344092 w 3344092"/>
              <a:gd name="connsiteY0" fmla="*/ 1412941 h 1412941"/>
              <a:gd name="connsiteX1" fmla="*/ 1053737 w 3344092"/>
              <a:gd name="connsiteY1" fmla="*/ 2153 h 1412941"/>
              <a:gd name="connsiteX2" fmla="*/ 0 w 3344092"/>
              <a:gd name="connsiteY2" fmla="*/ 1082015 h 141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92" h="1412941">
                <a:moveTo>
                  <a:pt x="3344092" y="1412941"/>
                </a:moveTo>
                <a:cubicBezTo>
                  <a:pt x="2477589" y="735124"/>
                  <a:pt x="1611086" y="57307"/>
                  <a:pt x="1053737" y="2153"/>
                </a:cubicBezTo>
                <a:cubicBezTo>
                  <a:pt x="496388" y="-53001"/>
                  <a:pt x="0" y="968804"/>
                  <a:pt x="0" y="1082015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4937622-1C64-49A4-B2C0-626C859A0B21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5727838" y="2594853"/>
            <a:ext cx="312368" cy="152052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1" name="Grafik 50" descr="Flugzeug mit einfarbiger Füllung">
            <a:extLst>
              <a:ext uri="{FF2B5EF4-FFF2-40B4-BE49-F238E27FC236}">
                <a16:creationId xmlns:a16="http://schemas.microsoft.com/office/drawing/2014/main" id="{92BA96F9-F2B9-4760-B99E-CC518DEF0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25885">
            <a:off x="5479820" y="2459074"/>
            <a:ext cx="525840" cy="5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38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208 L 0.02552 -0.02222 " pathEditMode="relative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3A1BBCD-E6B6-45FC-A43B-B4403BEF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648353" y="2403863"/>
            <a:ext cx="185214" cy="3792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01718F4-05BC-4784-B158-22152AE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8987626" y="2709680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F8D616-A98C-4799-BBCE-6EED6B20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47599" y="2215606"/>
            <a:ext cx="185214" cy="379247"/>
          </a:xfrm>
          <a:prstGeom prst="rect">
            <a:avLst/>
          </a:prstGeom>
        </p:spPr>
      </p:pic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322F1657-7AFD-4B29-B830-091A85500B5D}"/>
              </a:ext>
            </a:extLst>
          </p:cNvPr>
          <p:cNvSpPr/>
          <p:nvPr/>
        </p:nvSpPr>
        <p:spPr>
          <a:xfrm>
            <a:off x="6829425" y="2574925"/>
            <a:ext cx="1085850" cy="463550"/>
          </a:xfrm>
          <a:custGeom>
            <a:avLst/>
            <a:gdLst>
              <a:gd name="connsiteX0" fmla="*/ 1085850 w 1085850"/>
              <a:gd name="connsiteY0" fmla="*/ 6350 h 463550"/>
              <a:gd name="connsiteX1" fmla="*/ 390525 w 1085850"/>
              <a:gd name="connsiteY1" fmla="*/ 63500 h 463550"/>
              <a:gd name="connsiteX2" fmla="*/ 0 w 1085850"/>
              <a:gd name="connsiteY2" fmla="*/ 4635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463550">
                <a:moveTo>
                  <a:pt x="1085850" y="6350"/>
                </a:moveTo>
                <a:cubicBezTo>
                  <a:pt x="828675" y="-3175"/>
                  <a:pt x="571500" y="-12700"/>
                  <a:pt x="390525" y="63500"/>
                </a:cubicBezTo>
                <a:cubicBezTo>
                  <a:pt x="209550" y="139700"/>
                  <a:pt x="63500" y="390525"/>
                  <a:pt x="0" y="463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2043B7F6-9B59-4DC8-A3B4-B59CBFE54302}"/>
              </a:ext>
            </a:extLst>
          </p:cNvPr>
          <p:cNvSpPr/>
          <p:nvPr/>
        </p:nvSpPr>
        <p:spPr>
          <a:xfrm>
            <a:off x="6838950" y="3048000"/>
            <a:ext cx="3067050" cy="929414"/>
          </a:xfrm>
          <a:custGeom>
            <a:avLst/>
            <a:gdLst>
              <a:gd name="connsiteX0" fmla="*/ 0 w 3067050"/>
              <a:gd name="connsiteY0" fmla="*/ 0 h 929414"/>
              <a:gd name="connsiteX1" fmla="*/ 1362075 w 3067050"/>
              <a:gd name="connsiteY1" fmla="*/ 914400 h 929414"/>
              <a:gd name="connsiteX2" fmla="*/ 3067050 w 3067050"/>
              <a:gd name="connsiteY2" fmla="*/ 590550 h 92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929414">
                <a:moveTo>
                  <a:pt x="0" y="0"/>
                </a:moveTo>
                <a:cubicBezTo>
                  <a:pt x="425450" y="407987"/>
                  <a:pt x="850900" y="815975"/>
                  <a:pt x="1362075" y="914400"/>
                </a:cubicBezTo>
                <a:cubicBezTo>
                  <a:pt x="1873250" y="1012825"/>
                  <a:pt x="2768600" y="595313"/>
                  <a:pt x="3067050" y="5905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40846F6A-8368-419C-A089-A2023592596B}"/>
              </a:ext>
            </a:extLst>
          </p:cNvPr>
          <p:cNvSpPr/>
          <p:nvPr/>
        </p:nvSpPr>
        <p:spPr>
          <a:xfrm>
            <a:off x="6381750" y="1560490"/>
            <a:ext cx="3524250" cy="2049485"/>
          </a:xfrm>
          <a:custGeom>
            <a:avLst/>
            <a:gdLst>
              <a:gd name="connsiteX0" fmla="*/ 3524250 w 3524250"/>
              <a:gd name="connsiteY0" fmla="*/ 2049485 h 2049485"/>
              <a:gd name="connsiteX1" fmla="*/ 1819275 w 3524250"/>
              <a:gd name="connsiteY1" fmla="*/ 39710 h 2049485"/>
              <a:gd name="connsiteX2" fmla="*/ 0 w 3524250"/>
              <a:gd name="connsiteY2" fmla="*/ 906485 h 204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4250" h="2049485">
                <a:moveTo>
                  <a:pt x="3524250" y="2049485"/>
                </a:moveTo>
                <a:cubicBezTo>
                  <a:pt x="2965450" y="1139847"/>
                  <a:pt x="2406650" y="230210"/>
                  <a:pt x="1819275" y="39710"/>
                </a:cubicBezTo>
                <a:cubicBezTo>
                  <a:pt x="1231900" y="-150790"/>
                  <a:pt x="615950" y="377847"/>
                  <a:pt x="0" y="906485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BC00862-0074-42C8-894E-4EB5E7462C70}"/>
              </a:ext>
            </a:extLst>
          </p:cNvPr>
          <p:cNvCxnSpPr>
            <a:cxnSpLocks/>
          </p:cNvCxnSpPr>
          <p:nvPr/>
        </p:nvCxnSpPr>
        <p:spPr>
          <a:xfrm flipH="1">
            <a:off x="6061074" y="2503231"/>
            <a:ext cx="279991" cy="812544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E8A5E1D6-2A3A-44B3-8A6F-FD80E20DBD5A}"/>
              </a:ext>
            </a:extLst>
          </p:cNvPr>
          <p:cNvSpPr/>
          <p:nvPr/>
        </p:nvSpPr>
        <p:spPr>
          <a:xfrm rot="21357424">
            <a:off x="6067471" y="2911866"/>
            <a:ext cx="543456" cy="476965"/>
          </a:xfrm>
          <a:custGeom>
            <a:avLst/>
            <a:gdLst>
              <a:gd name="connsiteX0" fmla="*/ 0 w 532507"/>
              <a:gd name="connsiteY0" fmla="*/ 352425 h 425743"/>
              <a:gd name="connsiteX1" fmla="*/ 476250 w 532507"/>
              <a:gd name="connsiteY1" fmla="*/ 400050 h 425743"/>
              <a:gd name="connsiteX2" fmla="*/ 504825 w 532507"/>
              <a:gd name="connsiteY2" fmla="*/ 0 h 42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507" h="425743">
                <a:moveTo>
                  <a:pt x="0" y="352425"/>
                </a:moveTo>
                <a:cubicBezTo>
                  <a:pt x="196056" y="405606"/>
                  <a:pt x="392113" y="458787"/>
                  <a:pt x="476250" y="400050"/>
                </a:cubicBezTo>
                <a:cubicBezTo>
                  <a:pt x="560387" y="341313"/>
                  <a:pt x="532606" y="170656"/>
                  <a:pt x="504825" y="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8231D96B-F5DB-49D4-AB16-3BC28CC8754C}"/>
              </a:ext>
            </a:extLst>
          </p:cNvPr>
          <p:cNvCxnSpPr/>
          <p:nvPr/>
        </p:nvCxnSpPr>
        <p:spPr>
          <a:xfrm>
            <a:off x="6565256" y="2895293"/>
            <a:ext cx="2514977" cy="193634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0CDD57A3-9485-43F2-8173-128B364595A5}"/>
              </a:ext>
            </a:extLst>
          </p:cNvPr>
          <p:cNvSpPr/>
          <p:nvPr/>
        </p:nvSpPr>
        <p:spPr>
          <a:xfrm>
            <a:off x="5747657" y="1652476"/>
            <a:ext cx="3344092" cy="1412941"/>
          </a:xfrm>
          <a:custGeom>
            <a:avLst/>
            <a:gdLst>
              <a:gd name="connsiteX0" fmla="*/ 3344092 w 3344092"/>
              <a:gd name="connsiteY0" fmla="*/ 1412941 h 1412941"/>
              <a:gd name="connsiteX1" fmla="*/ 1053737 w 3344092"/>
              <a:gd name="connsiteY1" fmla="*/ 2153 h 1412941"/>
              <a:gd name="connsiteX2" fmla="*/ 0 w 3344092"/>
              <a:gd name="connsiteY2" fmla="*/ 1082015 h 141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92" h="1412941">
                <a:moveTo>
                  <a:pt x="3344092" y="1412941"/>
                </a:moveTo>
                <a:cubicBezTo>
                  <a:pt x="2477589" y="735124"/>
                  <a:pt x="1611086" y="57307"/>
                  <a:pt x="1053737" y="2153"/>
                </a:cubicBezTo>
                <a:cubicBezTo>
                  <a:pt x="496388" y="-53001"/>
                  <a:pt x="0" y="968804"/>
                  <a:pt x="0" y="1082015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4937622-1C64-49A4-B2C0-626C859A0B21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5727838" y="2594853"/>
            <a:ext cx="312368" cy="152052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1" name="Grafik 50" descr="Flugzeug mit einfarbiger Füllung">
            <a:extLst>
              <a:ext uri="{FF2B5EF4-FFF2-40B4-BE49-F238E27FC236}">
                <a16:creationId xmlns:a16="http://schemas.microsoft.com/office/drawing/2014/main" id="{92BA96F9-F2B9-4760-B99E-CC518DEF0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25885">
            <a:off x="5817971" y="2329095"/>
            <a:ext cx="525840" cy="52584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72968A8-CACC-46AE-819E-86E2D3877E62}"/>
              </a:ext>
            </a:extLst>
          </p:cNvPr>
          <p:cNvSpPr txBox="1"/>
          <p:nvPr/>
        </p:nvSpPr>
        <p:spPr>
          <a:xfrm>
            <a:off x="3392445" y="455149"/>
            <a:ext cx="50588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Wie viele km legt die Jeans zurück?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0E846DE-BD3F-4F3E-9D80-8F702F81113F}"/>
              </a:ext>
            </a:extLst>
          </p:cNvPr>
          <p:cNvSpPr txBox="1"/>
          <p:nvPr/>
        </p:nvSpPr>
        <p:spPr>
          <a:xfrm>
            <a:off x="3392445" y="910360"/>
            <a:ext cx="50588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Es sind ca. 50.000 - 60.000 km</a:t>
            </a:r>
          </a:p>
        </p:txBody>
      </p:sp>
    </p:spTree>
    <p:extLst>
      <p:ext uri="{BB962C8B-B14F-4D97-AF65-F5344CB8AC3E}">
        <p14:creationId xmlns:p14="http://schemas.microsoft.com/office/powerpoint/2010/main" val="3287846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89F5DC-6ACA-46AF-B8D8-A12DE8213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DF231F-76AF-4E7A-9CAC-254511162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de-DE" sz="7400" dirty="0">
                <a:latin typeface="Arial" panose="020B0604020202020204" pitchFamily="34" charset="0"/>
                <a:cs typeface="Arial" panose="020B0604020202020204" pitchFamily="34" charset="0"/>
              </a:rPr>
              <a:t>Wer verdient wie viel an einer Jeans?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455F091-241A-4AD6-AE76-E80F39111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Ist das alles fair?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02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nhaltsplatzhalter 6" descr="Ein Bild, das Text, Hose, Kleidung, Person enthält.&#10;&#10;Automatisch generierte Beschreibung">
            <a:extLst>
              <a:ext uri="{FF2B5EF4-FFF2-40B4-BE49-F238E27FC236}">
                <a16:creationId xmlns:a16="http://schemas.microsoft.com/office/drawing/2014/main" id="{DD8D1738-9B4F-47C6-AB84-AE8D6F731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84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9362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883121B-BC15-4B9F-9B23-BCB3CBBA4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84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9064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Text, Hose, Kleidung, Person enthält.&#10;&#10;Automatisch generierte Beschreibung">
            <a:extLst>
              <a:ext uri="{FF2B5EF4-FFF2-40B4-BE49-F238E27FC236}">
                <a16:creationId xmlns:a16="http://schemas.microsoft.com/office/drawing/2014/main" id="{5D248574-E838-4D8E-9D4E-6D8E08889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84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0527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Text, Hose, Kleidung, Person enthält.&#10;&#10;Automatisch generierte Beschreibung">
            <a:extLst>
              <a:ext uri="{FF2B5EF4-FFF2-40B4-BE49-F238E27FC236}">
                <a16:creationId xmlns:a16="http://schemas.microsoft.com/office/drawing/2014/main" id="{14874E9B-B910-4729-9F4A-301DB46CF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84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6232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Text, Hose, Kleidung, Person enthält.&#10;&#10;Automatisch generierte Beschreibung">
            <a:extLst>
              <a:ext uri="{FF2B5EF4-FFF2-40B4-BE49-F238E27FC236}">
                <a16:creationId xmlns:a16="http://schemas.microsoft.com/office/drawing/2014/main" id="{EF66539C-0B4F-47B3-8E07-37F5AADF4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84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9065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Text, Hose, Kleidung, Person enthält.&#10;&#10;Automatisch generierte Beschreibung">
            <a:extLst>
              <a:ext uri="{FF2B5EF4-FFF2-40B4-BE49-F238E27FC236}">
                <a16:creationId xmlns:a16="http://schemas.microsoft.com/office/drawing/2014/main" id="{C2EDA07D-DED7-4C4F-971E-9A37B8189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84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030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"/>
            <a:ext cx="12191991" cy="6857995"/>
          </a:xfrm>
        </p:spPr>
      </p:pic>
    </p:spTree>
    <p:extLst>
      <p:ext uri="{BB962C8B-B14F-4D97-AF65-F5344CB8AC3E}">
        <p14:creationId xmlns:p14="http://schemas.microsoft.com/office/powerpoint/2010/main" val="3308748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89F5DC-6ACA-46AF-B8D8-A12DE8213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DF231F-76AF-4E7A-9CAC-254511162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de-DE" sz="7400" dirty="0">
                <a:latin typeface="Arial" panose="020B0604020202020204" pitchFamily="34" charset="0"/>
                <a:cs typeface="Arial" panose="020B0604020202020204" pitchFamily="34" charset="0"/>
              </a:rPr>
              <a:t>Welche Produkte kennt ihr noch?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F25555D3-63CC-4EC7-8703-1DFD3DF425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879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sp>
        <p:nvSpPr>
          <p:cNvPr id="3" name="Legende: Linie 2">
            <a:extLst>
              <a:ext uri="{FF2B5EF4-FFF2-40B4-BE49-F238E27FC236}">
                <a16:creationId xmlns:a16="http://schemas.microsoft.com/office/drawing/2014/main" id="{E79F7235-B64A-44FD-B9A8-73C8FD05E004}"/>
              </a:ext>
            </a:extLst>
          </p:cNvPr>
          <p:cNvSpPr/>
          <p:nvPr/>
        </p:nvSpPr>
        <p:spPr>
          <a:xfrm>
            <a:off x="8745480" y="1158202"/>
            <a:ext cx="2142256" cy="958642"/>
          </a:xfrm>
          <a:prstGeom prst="borderCallout1">
            <a:avLst/>
          </a:prstGeom>
          <a:solidFill>
            <a:schemeClr val="bg1"/>
          </a:solidFill>
          <a:ln w="19050">
            <a:solidFill>
              <a:srgbClr val="EA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Station Kasachstan:</a:t>
            </a:r>
          </a:p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Baumwolle</a:t>
            </a:r>
          </a:p>
          <a:p>
            <a:pPr algn="ctr">
              <a:lnSpc>
                <a:spcPct val="150000"/>
              </a:lnSpc>
            </a:pPr>
            <a:endParaRPr lang="de-DE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draußen, Himmel, Schaf, Gras enthält.&#10;&#10;Automatisch generierte Beschreibung">
            <a:extLst>
              <a:ext uri="{FF2B5EF4-FFF2-40B4-BE49-F238E27FC236}">
                <a16:creationId xmlns:a16="http://schemas.microsoft.com/office/drawing/2014/main" id="{D5797FCD-772F-43D9-8B8E-62C05F6F8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66" y="2215162"/>
            <a:ext cx="2023932" cy="1339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185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sp>
        <p:nvSpPr>
          <p:cNvPr id="21" name="Legende: Linie 20">
            <a:extLst>
              <a:ext uri="{FF2B5EF4-FFF2-40B4-BE49-F238E27FC236}">
                <a16:creationId xmlns:a16="http://schemas.microsoft.com/office/drawing/2014/main" id="{A984DA4D-CD5A-414D-839F-0E5B820B2608}"/>
              </a:ext>
            </a:extLst>
          </p:cNvPr>
          <p:cNvSpPr/>
          <p:nvPr/>
        </p:nvSpPr>
        <p:spPr>
          <a:xfrm flipH="1">
            <a:off x="3838353" y="1635767"/>
            <a:ext cx="2142665" cy="958642"/>
          </a:xfrm>
          <a:prstGeom prst="borderCallout1">
            <a:avLst/>
          </a:prstGeom>
          <a:solidFill>
            <a:schemeClr val="bg1"/>
          </a:solidFill>
          <a:ln w="19050">
            <a:solidFill>
              <a:srgbClr val="EA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Station Türkei: Baumwolle zu Garn</a:t>
            </a:r>
          </a:p>
          <a:p>
            <a:pPr algn="ctr">
              <a:lnSpc>
                <a:spcPct val="150000"/>
              </a:lnSpc>
            </a:pPr>
            <a:endParaRPr lang="de-DE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 descr="Ein Bild, das mehrere enthält.&#10;&#10;Automatisch generierte Beschreibung">
            <a:extLst>
              <a:ext uri="{FF2B5EF4-FFF2-40B4-BE49-F238E27FC236}">
                <a16:creationId xmlns:a16="http://schemas.microsoft.com/office/drawing/2014/main" id="{7CBCCDB6-E9E2-4722-86F1-690CC398E3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r="7039"/>
          <a:stretch/>
        </p:blipFill>
        <p:spPr>
          <a:xfrm>
            <a:off x="3887801" y="2707784"/>
            <a:ext cx="2045089" cy="137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375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sp>
        <p:nvSpPr>
          <p:cNvPr id="22" name="Legende: Linie 21">
            <a:extLst>
              <a:ext uri="{FF2B5EF4-FFF2-40B4-BE49-F238E27FC236}">
                <a16:creationId xmlns:a16="http://schemas.microsoft.com/office/drawing/2014/main" id="{1AF65DE4-FD69-4173-9875-08036C57DB4A}"/>
              </a:ext>
            </a:extLst>
          </p:cNvPr>
          <p:cNvSpPr/>
          <p:nvPr/>
        </p:nvSpPr>
        <p:spPr>
          <a:xfrm flipH="1">
            <a:off x="7464055" y="994283"/>
            <a:ext cx="2142665" cy="958642"/>
          </a:xfrm>
          <a:prstGeom prst="borderCallout1">
            <a:avLst>
              <a:gd name="adj1" fmla="val 54242"/>
              <a:gd name="adj2" fmla="val -2378"/>
              <a:gd name="adj3" fmla="val 226740"/>
              <a:gd name="adj4" fmla="val -13025"/>
            </a:avLst>
          </a:prstGeom>
          <a:solidFill>
            <a:schemeClr val="bg1"/>
          </a:solidFill>
          <a:ln w="19050">
            <a:solidFill>
              <a:srgbClr val="EA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Station Taiwan: Jeansstoff</a:t>
            </a:r>
          </a:p>
          <a:p>
            <a:pPr algn="ctr">
              <a:lnSpc>
                <a:spcPct val="150000"/>
              </a:lnSpc>
            </a:pPr>
            <a:endParaRPr lang="de-DE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5541802-8E63-4C86-82BA-3111EE29DE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0"/>
          <a:stretch/>
        </p:blipFill>
        <p:spPr>
          <a:xfrm>
            <a:off x="7464054" y="2088580"/>
            <a:ext cx="2142666" cy="1397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764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sp>
        <p:nvSpPr>
          <p:cNvPr id="15" name="Legende: Linie 14">
            <a:extLst>
              <a:ext uri="{FF2B5EF4-FFF2-40B4-BE49-F238E27FC236}">
                <a16:creationId xmlns:a16="http://schemas.microsoft.com/office/drawing/2014/main" id="{543485D0-6E03-4599-9B69-AE72E4A8787A}"/>
              </a:ext>
            </a:extLst>
          </p:cNvPr>
          <p:cNvSpPr/>
          <p:nvPr/>
        </p:nvSpPr>
        <p:spPr>
          <a:xfrm flipH="1">
            <a:off x="3327990" y="1027906"/>
            <a:ext cx="2142665" cy="958642"/>
          </a:xfrm>
          <a:prstGeom prst="borderCallout1">
            <a:avLst/>
          </a:prstGeom>
          <a:solidFill>
            <a:schemeClr val="bg1"/>
          </a:solidFill>
          <a:ln w="19050">
            <a:solidFill>
              <a:srgbClr val="EA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Station Polen:     Farbherstellung</a:t>
            </a:r>
          </a:p>
          <a:p>
            <a:pPr algn="ctr">
              <a:lnSpc>
                <a:spcPct val="150000"/>
              </a:lnSpc>
            </a:pPr>
            <a:endParaRPr lang="de-DE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 descr="Ein Bild, das blau, Dessert enthält.&#10;&#10;Automatisch generierte Beschreibung">
            <a:extLst>
              <a:ext uri="{FF2B5EF4-FFF2-40B4-BE49-F238E27FC236}">
                <a16:creationId xmlns:a16="http://schemas.microsoft.com/office/drawing/2014/main" id="{C5534665-6B88-4146-85DC-A82B8D8089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r="19266"/>
          <a:stretch/>
        </p:blipFill>
        <p:spPr>
          <a:xfrm>
            <a:off x="3414189" y="2123984"/>
            <a:ext cx="2036713" cy="1707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8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sp>
        <p:nvSpPr>
          <p:cNvPr id="15" name="Legende: Linie 14">
            <a:extLst>
              <a:ext uri="{FF2B5EF4-FFF2-40B4-BE49-F238E27FC236}">
                <a16:creationId xmlns:a16="http://schemas.microsoft.com/office/drawing/2014/main" id="{DA9CA37A-0AE5-469A-8273-BB85D7A0C78A}"/>
              </a:ext>
            </a:extLst>
          </p:cNvPr>
          <p:cNvSpPr/>
          <p:nvPr/>
        </p:nvSpPr>
        <p:spPr>
          <a:xfrm flipH="1">
            <a:off x="3051543" y="1834286"/>
            <a:ext cx="2142665" cy="958642"/>
          </a:xfrm>
          <a:prstGeom prst="borderCallout1">
            <a:avLst/>
          </a:prstGeom>
          <a:solidFill>
            <a:schemeClr val="bg1"/>
          </a:solidFill>
          <a:ln w="19050">
            <a:solidFill>
              <a:srgbClr val="EA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Station Tunesien:     Jeansstoff einfärben</a:t>
            </a:r>
          </a:p>
          <a:p>
            <a:pPr algn="ctr">
              <a:lnSpc>
                <a:spcPct val="150000"/>
              </a:lnSpc>
            </a:pPr>
            <a:endParaRPr lang="de-DE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DF765E-69A5-4C80-BD26-7975E7CD34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>
            <a:off x="3051543" y="2936526"/>
            <a:ext cx="2142665" cy="1428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272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C8AFB-3321-4A42-B42F-39D9F1D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6922FB-AD5D-490B-9205-0A920117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"/>
            <a:ext cx="12191991" cy="6857995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9ED991-603E-42CF-BFCF-AA962DF6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5968467" y="2936528"/>
            <a:ext cx="185214" cy="3792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56C86E-486B-409B-BE71-41709213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9810364" y="3239376"/>
            <a:ext cx="185214" cy="3792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D6B80C2-D222-4E4B-8645-FDBEA84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741099" y="2709681"/>
            <a:ext cx="185214" cy="3792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CAA3228-37DB-4E14-BCBB-D72F9A82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7816878" y="2215162"/>
            <a:ext cx="185214" cy="3792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D8E43-9142-4104-BF89-542473A95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248458" y="2123984"/>
            <a:ext cx="185214" cy="3792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A01ADF-08B1-46AF-90A5-FBE0DC4C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/>
          <a:stretch/>
        </p:blipFill>
        <p:spPr>
          <a:xfrm>
            <a:off x="6454136" y="2557281"/>
            <a:ext cx="185214" cy="379247"/>
          </a:xfrm>
          <a:prstGeom prst="rect">
            <a:avLst/>
          </a:prstGeom>
        </p:spPr>
      </p:pic>
      <p:sp>
        <p:nvSpPr>
          <p:cNvPr id="15" name="Legende: Linie 14">
            <a:extLst>
              <a:ext uri="{FF2B5EF4-FFF2-40B4-BE49-F238E27FC236}">
                <a16:creationId xmlns:a16="http://schemas.microsoft.com/office/drawing/2014/main" id="{7DE8A154-852D-4F90-B4DE-2811C0A99A3C}"/>
              </a:ext>
            </a:extLst>
          </p:cNvPr>
          <p:cNvSpPr/>
          <p:nvPr/>
        </p:nvSpPr>
        <p:spPr>
          <a:xfrm flipH="1">
            <a:off x="3161356" y="1506390"/>
            <a:ext cx="2395499" cy="958642"/>
          </a:xfrm>
          <a:prstGeom prst="borderCallout1">
            <a:avLst/>
          </a:prstGeom>
          <a:solidFill>
            <a:schemeClr val="bg1"/>
          </a:solidFill>
          <a:ln w="19050">
            <a:solidFill>
              <a:srgbClr val="EA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Station Bulgarien:     Veredlung des Jeansstoffs</a:t>
            </a:r>
          </a:p>
          <a:p>
            <a:pPr algn="ctr">
              <a:lnSpc>
                <a:spcPct val="150000"/>
              </a:lnSpc>
            </a:pPr>
            <a:endParaRPr lang="de-DE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6C2CD7-5D08-4722-8FF1-CE9D27EE4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90" y="2576866"/>
            <a:ext cx="2329430" cy="131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296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Sakkal Majalla"/>
        <a:ea typeface=""/>
        <a:cs typeface=""/>
      </a:majorFont>
      <a:minorFont>
        <a:latin typeface="Sakkal Majal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</Words>
  <Application>Microsoft Office PowerPoint</Application>
  <PresentationFormat>Breitbild</PresentationFormat>
  <Paragraphs>23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3" baseType="lpstr">
      <vt:lpstr>Arial</vt:lpstr>
      <vt:lpstr>Sakkal Majalla</vt:lpstr>
      <vt:lpstr>SketchyVTI</vt:lpstr>
      <vt:lpstr>Welt fairändern?</vt:lpstr>
      <vt:lpstr>Die Produktionwege einer Jeans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Wer verdient wie viel an einer Jeans?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Welche Produkte kennt ihr noch?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Welt fairändern?</dc:title>
  <dc:creator>Magnus Walde</dc:creator>
  <cp:lastModifiedBy>Simone Matthäus</cp:lastModifiedBy>
  <cp:revision>32</cp:revision>
  <dcterms:created xsi:type="dcterms:W3CDTF">2021-03-09T10:02:18Z</dcterms:created>
  <dcterms:modified xsi:type="dcterms:W3CDTF">2021-03-10T15:43:11Z</dcterms:modified>
</cp:coreProperties>
</file>