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3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18E"/>
    <a:srgbClr val="FFFFFF"/>
    <a:srgbClr val="D0CECE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64" y="6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F1135E-4CD2-417D-B22A-85ABEFA5C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EEB02A4-3289-48D9-803E-2454441CF6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4020EE-DEFB-4DC1-8CB6-639181C3E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883-176B-4165-A22C-8A8DC4762A76}" type="datetimeFigureOut">
              <a:rPr lang="de-DE" smtClean="0"/>
              <a:pPr/>
              <a:t>17.03.2021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CE5E8F-29D6-4DCE-AEEF-8D5E7F35C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8918EB-07A9-4527-8A7C-AA1991334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DB79-224E-4A0E-93E7-E96EA2F83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566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747736-E67F-45A2-98F7-F1445D51C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42B3882-D9CB-47ED-8C27-EAB763DD3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49217C-5264-4001-AC14-84EB493B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883-176B-4165-A22C-8A8DC4762A76}" type="datetimeFigureOut">
              <a:rPr lang="de-DE" smtClean="0"/>
              <a:pPr/>
              <a:t>17.03.2021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488EB0-413C-4A7A-9395-EFFF4B9A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23AB9F4-6DA9-4409-BB31-D55CBBF2A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DB79-224E-4A0E-93E7-E96EA2F83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011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0F87FC3-75ED-4E0B-AFBC-FB0B0AF1DC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573B285-F1AC-4B2F-BDB0-CB31A3373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7CD351-0CCE-42DB-A999-B3CE1B01B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883-176B-4165-A22C-8A8DC4762A76}" type="datetimeFigureOut">
              <a:rPr lang="de-DE" smtClean="0"/>
              <a:pPr/>
              <a:t>17.03.2021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B0A6AE-14E0-45D4-B466-31C25F5F5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5B9172-587C-4120-928F-9171481EF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DB79-224E-4A0E-93E7-E96EA2F83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61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739A0-0922-46E0-9F61-97B787346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0D9A29-A99F-45CE-8789-825546913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796583-DA8B-48BB-9833-E011B1C9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883-176B-4165-A22C-8A8DC4762A76}" type="datetimeFigureOut">
              <a:rPr lang="de-DE" smtClean="0"/>
              <a:pPr/>
              <a:t>17.03.2021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2777F6-79FE-44BE-B941-E4E4BE100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E07A7F-9770-4C79-B295-6BB89828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DB79-224E-4A0E-93E7-E96EA2F83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3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04262B-B9C6-4D75-BD98-5076BFB3A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A5463D4-4445-45C9-A220-BAB31D04B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84E8C8-323F-4D13-8FB6-4990B763E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883-176B-4165-A22C-8A8DC4762A76}" type="datetimeFigureOut">
              <a:rPr lang="de-DE" smtClean="0"/>
              <a:pPr/>
              <a:t>17.03.2021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687938-71A5-44DC-9FD0-22EDBC228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26681F-6B39-4535-B46B-01367DA70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DB79-224E-4A0E-93E7-E96EA2F83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67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53E550-62CD-4817-946F-69E0B5A6E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BBAA53-F3BF-4FD4-95FC-82503B131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B9C4E66-537B-4331-AF1E-8A917075B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B5667B7-5C03-4C84-B3C6-17D9F39A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883-176B-4165-A22C-8A8DC4762A76}" type="datetimeFigureOut">
              <a:rPr lang="de-DE" smtClean="0"/>
              <a:pPr/>
              <a:t>17.03.2021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22B104F-5CD5-42E7-9729-D89B6CB64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540814-F65A-4007-9C69-72D284509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DB79-224E-4A0E-93E7-E96EA2F83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32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DBB16C-8827-4448-95CD-6C0616906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2442CD-57FE-4E15-9175-D19D90E07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9227F62-4C43-4C7B-A6A5-DF605E526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348E9B1-5222-4675-B408-EA3818D185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863BFD5-6B95-47C8-B4B9-AB2D50B768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98FEC4F-128E-4145-8C27-B17F0FEC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883-176B-4165-A22C-8A8DC4762A76}" type="datetimeFigureOut">
              <a:rPr lang="de-DE" smtClean="0"/>
              <a:pPr/>
              <a:t>17.03.2021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D28F49B-25AC-4455-92C2-177FF835A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6868996-1482-444C-A24E-EC6AF697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DB79-224E-4A0E-93E7-E96EA2F83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771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3AA2BF-F279-4421-B8DD-EAA5BB296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6B65C66-6F96-4F63-BC00-B65771C63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883-176B-4165-A22C-8A8DC4762A76}" type="datetimeFigureOut">
              <a:rPr lang="de-DE" smtClean="0"/>
              <a:pPr/>
              <a:t>17.03.2021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88FA41C-34C8-4E56-BD3F-A0E644F6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7DA424-C880-4E4C-B6A1-A312B0D64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DB79-224E-4A0E-93E7-E96EA2F83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472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B4334A5-A294-4D35-A318-F94EA5A37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883-176B-4165-A22C-8A8DC4762A76}" type="datetimeFigureOut">
              <a:rPr lang="de-DE" smtClean="0"/>
              <a:pPr/>
              <a:t>17.03.2021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A28206-43EB-4579-A4EA-0FD8167A4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0A9810-CC4B-445F-80CE-3AE73A80C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DB79-224E-4A0E-93E7-E96EA2F83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354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76F2C3-0819-44AF-AE7E-C34EDBBB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E6C0F2-42A8-4E7E-A262-E4AA9BF3D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CF9B234-F336-4661-B9DD-04D4973057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119FEB0-7CB1-4E82-8091-7694080B2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883-176B-4165-A22C-8A8DC4762A76}" type="datetimeFigureOut">
              <a:rPr lang="de-DE" smtClean="0"/>
              <a:pPr/>
              <a:t>17.03.2021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AB6DAD-5162-4D10-802C-BD031D1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1AB5278-7186-4884-B4BA-85AEE5871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DB79-224E-4A0E-93E7-E96EA2F83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571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C2DDB-3445-443F-9D78-E9914117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1C712CC-3F89-4DA2-896D-9498B28F9E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3961C6-361B-4FB6-B203-033F60137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38E31D-8C16-4F75-B7FF-303FB1A99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F883-176B-4165-A22C-8A8DC4762A76}" type="datetimeFigureOut">
              <a:rPr lang="de-DE" smtClean="0"/>
              <a:pPr/>
              <a:t>17.03.2021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4D4A56-8EDF-4A90-8C76-9C9BFC849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5CD8CD8-ADC0-4EA9-B8E6-BA60E8860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2DB79-224E-4A0E-93E7-E96EA2F83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43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FC5549A-0687-42BB-9AC2-04F45B2A9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5EDE7AB-3C6F-42C5-AA77-720786E5C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D078A3-F7FE-414D-8BA1-02E92B7CD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4F883-176B-4165-A22C-8A8DC4762A76}" type="datetimeFigureOut">
              <a:rPr lang="de-DE" smtClean="0"/>
              <a:pPr/>
              <a:t>17.03.2021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C9C634-AA47-4B71-BD26-9B0B938CE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9F6365-4CD7-4FDE-B591-662CEB192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2DB79-224E-4A0E-93E7-E96EA2F8340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1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344400" cy="69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27DA9FD-6B48-4CA4-BEE1-363EF8BE86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0" r="21879" b="36889"/>
          <a:stretch/>
        </p:blipFill>
        <p:spPr>
          <a:xfrm>
            <a:off x="501040" y="2384857"/>
            <a:ext cx="11186293" cy="2339541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979714" y="2079172"/>
            <a:ext cx="10885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Wie ist eure Stimmung im Moment?</a:t>
            </a:r>
          </a:p>
        </p:txBody>
      </p:sp>
    </p:spTree>
    <p:extLst>
      <p:ext uri="{BB962C8B-B14F-4D97-AF65-F5344CB8AC3E}">
        <p14:creationId xmlns:p14="http://schemas.microsoft.com/office/powerpoint/2010/main" val="4069032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Breitbild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PubQuiz</dc:title>
  <dc:creator>user</dc:creator>
  <cp:lastModifiedBy>Andreas Fink</cp:lastModifiedBy>
  <cp:revision>158</cp:revision>
  <dcterms:created xsi:type="dcterms:W3CDTF">2020-06-14T16:57:06Z</dcterms:created>
  <dcterms:modified xsi:type="dcterms:W3CDTF">2021-03-17T16:08:03Z</dcterms:modified>
</cp:coreProperties>
</file>