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15"/>
    <a:srgbClr val="FFE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F563F-1081-4773-9A6E-99CA94E2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747495-C6A3-4333-BD6B-5A4E960F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622C2-87F7-4792-9EBC-7AD2A328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868316-1680-4390-80E0-759CBBB1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394A0-1002-4EC9-B265-1B97482B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E64BD-4287-47B7-A798-0E7ADAA3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E0B700-D19E-42BE-AF7C-379318631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9F2525-79ED-42CC-83A9-2EAF3D04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521346-0DAF-4574-807A-6F322417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358ABD-7BE8-447C-8984-889F5242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494FC6-4605-4339-8CD1-34081AB7E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F0F1AE-D6EC-4812-BC3C-C7CFC38BE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454D6-0B86-45CD-B9C5-3D3841A7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FC3EA0-B0EB-4A94-BA3F-2EA96BB5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498846-254E-4F90-AFA3-6B09D0A2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96779-16DB-40F4-B993-1363A681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B0AF9-540B-4BAE-9AB8-215B75B1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ABF29-7939-4ECE-9300-837B275C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2146EB-3112-4D83-B594-073EC89D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7DB8C-CA02-4CC3-9CE3-BA4B747B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AF4BD-4983-4335-9C7D-069D0F23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2314C-620C-41D2-BC48-8B690629A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6252C-B254-4C4A-BDEC-E866C684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140407-E071-4A48-8231-8A2B2877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9E724-CB37-4482-BD5C-629DE5F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E6A5C-833A-4A76-B4C4-2DD69BED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3A97C-9B02-433A-BFFE-3A0527F3F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237E06-B02D-40C9-A911-FA225958A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6C19D1-2DF2-4294-8AD1-725106AD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D60136-0EB5-4594-BE2B-A8D791F7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597EC9-5BBC-4F95-999B-329AD634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43FA-7810-4A3E-B4B4-8AAD4D41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BA3D4-41D7-4B21-8402-3771F082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23827B-69C7-4B2D-893D-53B7E666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DCFE68-C4C1-464B-8E5C-DE6851FF2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3B17BC-90CE-4EA9-9435-4BC6F93DD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002293-80F4-4E77-882B-D7F567F8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BED35B-4B34-4331-A1C3-3CDC1526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3079FD-252C-44AD-9E94-F77501E5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1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45430-2437-4739-84CF-0ED920AC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548065-FC61-4E7E-9269-DF013184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75C079-0F8E-48BF-A56F-54070821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F743B-59AA-45C3-9B5F-BFA7DC15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A470BB-408B-4464-B725-8997BBA6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FFE067-37F7-4D03-A325-AB93583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59D7FC-02DE-41A9-9687-3953BB3F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5B051-3B67-4202-8360-1CA76C39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45E72-A3EA-4812-B479-7943DC4D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75624-73EE-41FD-932F-7B4395A4A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5BDE2-A1A4-451F-AA54-D5E03F4E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EA49FA-81AA-4568-9EEB-0D87D91E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C7BC19-298E-41F0-8F10-9B62F590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15D7B-50ED-4EA0-9E6A-C249AEBE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C32BFB-3AFC-4FB2-BB1C-EC550F40B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10C7A7-E937-4C8E-A50F-3F33C110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4FC226-9DC5-414E-8BF0-59B9D07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F90BB8-62E0-4C09-B6B0-15071FF7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513E6F-8A12-4804-8AB8-FDDCBEA2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EE18DB-B309-4CA5-957D-BB6C4089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E085CE-9E6A-49AC-9197-3F715185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A5B5B9-BAF8-45B0-BB94-F8D6753E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42D2-16CC-4EFD-BD22-59355A12E90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F8C9E5-F5E0-4AD6-9002-AB75A4056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B3AAF6-528E-4929-B4DA-62D6A4C36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BF2F-2956-4738-8E49-848363D321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9D7C6-EC86-4F8B-BF15-3DFF95411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A56959-6F5A-4C20-BB69-7D7E15E9F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49" y="6163564"/>
            <a:ext cx="763771" cy="6028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05" y="5379720"/>
            <a:ext cx="1198949" cy="11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0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830E3-CEF2-45E8-ACF5-7566E432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B615B2F-750C-4031-8871-37D27FB5B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54419"/>
              </p:ext>
            </p:extLst>
          </p:nvPr>
        </p:nvGraphicFramePr>
        <p:xfrm>
          <a:off x="214009" y="180668"/>
          <a:ext cx="11776428" cy="6443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536">
                  <a:extLst>
                    <a:ext uri="{9D8B030D-6E8A-4147-A177-3AD203B41FA5}">
                      <a16:colId xmlns:a16="http://schemas.microsoft.com/office/drawing/2014/main" val="3022287686"/>
                    </a:ext>
                  </a:extLst>
                </a:gridCol>
                <a:gridCol w="1872940">
                  <a:extLst>
                    <a:ext uri="{9D8B030D-6E8A-4147-A177-3AD203B41FA5}">
                      <a16:colId xmlns:a16="http://schemas.microsoft.com/office/drawing/2014/main" val="1189609853"/>
                    </a:ext>
                  </a:extLst>
                </a:gridCol>
                <a:gridCol w="1962738">
                  <a:extLst>
                    <a:ext uri="{9D8B030D-6E8A-4147-A177-3AD203B41FA5}">
                      <a16:colId xmlns:a16="http://schemas.microsoft.com/office/drawing/2014/main" val="3827405789"/>
                    </a:ext>
                  </a:extLst>
                </a:gridCol>
                <a:gridCol w="1962738">
                  <a:extLst>
                    <a:ext uri="{9D8B030D-6E8A-4147-A177-3AD203B41FA5}">
                      <a16:colId xmlns:a16="http://schemas.microsoft.com/office/drawing/2014/main" val="2037232860"/>
                    </a:ext>
                  </a:extLst>
                </a:gridCol>
                <a:gridCol w="1962738">
                  <a:extLst>
                    <a:ext uri="{9D8B030D-6E8A-4147-A177-3AD203B41FA5}">
                      <a16:colId xmlns:a16="http://schemas.microsoft.com/office/drawing/2014/main" val="44273622"/>
                    </a:ext>
                  </a:extLst>
                </a:gridCol>
                <a:gridCol w="1962738">
                  <a:extLst>
                    <a:ext uri="{9D8B030D-6E8A-4147-A177-3AD203B41FA5}">
                      <a16:colId xmlns:a16="http://schemas.microsoft.com/office/drawing/2014/main" val="2335649352"/>
                    </a:ext>
                  </a:extLst>
                </a:gridCol>
              </a:tblGrid>
              <a:tr h="79909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TÄTIGKEITEN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MONTAG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DIENSTAG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MITTWOCH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DONNERSTAG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FREITAG 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67831"/>
                  </a:ext>
                </a:extLst>
              </a:tr>
              <a:tr h="5644772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Schule, </a:t>
                      </a:r>
                    </a:p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Arbeit, Rasenmähen, </a:t>
                      </a:r>
                    </a:p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Auto waschen, Staub saugen, Fußball spielen, Oma besuchen, Kuchen essen, Training, </a:t>
                      </a:r>
                    </a:p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Zimmer aufräumen, Geschirr spülen,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rwester" panose="00000506000000000000" pitchFamily="50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2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3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9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636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Norwester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Sonntag, was er mit mir zu tun hat</dc:title>
  <dc:creator>lamprechtfelix2@gmail.com</dc:creator>
  <cp:lastModifiedBy>Andreas Fink</cp:lastModifiedBy>
  <cp:revision>15</cp:revision>
  <dcterms:created xsi:type="dcterms:W3CDTF">2021-04-15T13:35:27Z</dcterms:created>
  <dcterms:modified xsi:type="dcterms:W3CDTF">2021-04-30T20:26:28Z</dcterms:modified>
</cp:coreProperties>
</file>