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29"/>
  </p:notesMasterIdLst>
  <p:handoutMasterIdLst>
    <p:handoutMasterId r:id="rId30"/>
  </p:handoutMasterIdLst>
  <p:sldIdLst>
    <p:sldId id="380" r:id="rId5"/>
    <p:sldId id="349" r:id="rId6"/>
    <p:sldId id="400" r:id="rId7"/>
    <p:sldId id="346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2" r:id="rId28"/>
  </p:sldIdLst>
  <p:sldSz cx="12192000" cy="6858000"/>
  <p:notesSz cx="6858000" cy="91440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51"/>
    <a:srgbClr val="79FFA0"/>
    <a:srgbClr val="4B01B4"/>
    <a:srgbClr val="8218FE"/>
    <a:srgbClr val="0027C2"/>
    <a:srgbClr val="010147"/>
    <a:srgbClr val="020060"/>
    <a:srgbClr val="4218D1"/>
    <a:srgbClr val="4319D2"/>
    <a:srgbClr val="F6A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4660"/>
  </p:normalViewPr>
  <p:slideViewPr>
    <p:cSldViewPr snapToGrid="0">
      <p:cViewPr>
        <p:scale>
          <a:sx n="56" d="100"/>
          <a:sy n="56" d="100"/>
        </p:scale>
        <p:origin x="78" y="3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1569-D5E1-4579-B9D8-0D57802B8F49}" type="datetime1">
              <a:rPr lang="de-DE" smtClean="0"/>
              <a:pPr/>
              <a:t>25.05.2021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6AACB-E237-4A6E-8F5D-2DE30F46381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9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20FFC-60A0-463A-841B-D75D7C16503F}" type="datetime1">
              <a:rPr lang="de-DE" noProof="0" smtClean="0"/>
              <a:pPr/>
              <a:t>25.05.2021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996E-6620-4F41-8BA5-140CCA2D70A9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7089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D6262-6189-4BF1-BFFB-1F49C2EB54EC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98589E-AF07-4923-B5D0-1DB59DCCFBFC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5920E1-BAE2-420F-9E0D-A3D1E8A0FA5D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F46ED-407C-4866-A7FA-3330FE60ADF1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72F0E-6FDB-43C3-BF9C-5568D7FDD01F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10D3E6-0764-4C22-88CD-D8AF56BACC78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BB5970-2BCC-46C9-A909-457844365412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49F346-0AEE-4B57-B984-D8340F7D4C01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108502-4834-4D0E-818D-9088CAF190A2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A047EA-CAEE-4152-B692-CC75726D98DB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82D89AEC-0DBB-4A05-A26F-7D2D320F4E81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F34408DC-0C7A-4A94-99EF-BAE5734E0216}" type="datetime1">
              <a:rPr lang="de-DE" noProof="0" smtClean="0"/>
              <a:pPr rtl="0"/>
              <a:t>25.05.2021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
            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6FA76D-67CF-4048-8DA2-8679FC286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D297D48B-6D39-40F5-A7F2-2499514B3F5E}"/>
              </a:ext>
            </a:extLst>
          </p:cNvPr>
          <p:cNvSpPr txBox="1">
            <a:spLocks/>
          </p:cNvSpPr>
          <p:nvPr/>
        </p:nvSpPr>
        <p:spPr>
          <a:xfrm>
            <a:off x="0" y="6029618"/>
            <a:ext cx="7265433" cy="8283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  <a:spcBef>
                <a:spcPts val="0"/>
              </a:spcBef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Wird präsentiert vom</a:t>
            </a:r>
          </a:p>
          <a:p>
            <a:pPr algn="l"/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Jugendpastoralen Team Südwest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2D2F43F4-DF89-471A-9C04-65401590ED47}"/>
              </a:ext>
            </a:extLst>
          </p:cNvPr>
          <p:cNvSpPr txBox="1">
            <a:spLocks/>
          </p:cNvSpPr>
          <p:nvPr/>
        </p:nvSpPr>
        <p:spPr>
          <a:xfrm>
            <a:off x="209130" y="5049889"/>
            <a:ext cx="6754367" cy="155144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3200" dirty="0">
              <a:solidFill>
                <a:schemeClr val="bg1"/>
              </a:solidFill>
              <a:latin typeface="Bahnschrift" panose="020B0502040204020203" pitchFamily="34" charset="0"/>
              <a:cs typeface="IrisUPC" panose="020B0604020202020204" pitchFamily="34" charset="-34"/>
            </a:endParaRPr>
          </a:p>
        </p:txBody>
      </p:sp>
      <p:pic>
        <p:nvPicPr>
          <p:cNvPr id="2" name="tv-total-theme">
            <a:hlinkClick r:id="" action="ppaction://media"/>
            <a:extLst>
              <a:ext uri="{FF2B5EF4-FFF2-40B4-BE49-F238E27FC236}">
                <a16:creationId xmlns:a16="http://schemas.microsoft.com/office/drawing/2014/main" id="{D9237671-1664-4629-BED2-856909A42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384" y="179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einen perfekten Ort für ein romantisches Date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See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Berge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Wiese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Ort mit Sonnenuntergang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Restaurant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15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13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Strand/ Meer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32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 bekanntes Kinderlied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Hänschen klein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497378" y="363135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Fuchs du hast die Gans gestohlen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 err="1">
                <a:solidFill>
                  <a:schemeClr val="bg1"/>
                </a:solidFill>
                <a:latin typeface="Bahnschrift" panose="020B0502040204020203" pitchFamily="34" charset="0"/>
              </a:rPr>
              <a:t>Lalelu</a:t>
            </a:r>
            <a:endParaRPr lang="de-DE" sz="3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Biene Maja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Hey Pippi </a:t>
            </a:r>
            <a:r>
              <a:rPr lang="de-DE" sz="3600" dirty="0" err="1">
                <a:solidFill>
                  <a:schemeClr val="bg1"/>
                </a:solidFill>
                <a:latin typeface="Bahnschrift" panose="020B0502040204020203" pitchFamily="34" charset="0"/>
              </a:rPr>
              <a:t>Langstrunpf</a:t>
            </a:r>
            <a:endParaRPr lang="de-DE" sz="36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Alle meine Entchen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65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eine Ballsportart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Volleyball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Handball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Basketball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Tennis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Baseball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25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20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15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Fußball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66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0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etwas was sich auf Spiegel reimt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Igel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Siegel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Ziegel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Tiegel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Zwiebel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42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24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Riegel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55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etwas das einen Schnabel hat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Vogel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Schnabeltier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Storch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Pinguin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Papagei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25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17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8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Ente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64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eine beliebte </a:t>
            </a:r>
            <a:r>
              <a:rPr lang="de-DE" sz="3200" dirty="0" err="1">
                <a:latin typeface="Bahnschrift" panose="020B0502040204020203" pitchFamily="34" charset="0"/>
              </a:rPr>
              <a:t>Eissorte</a:t>
            </a:r>
            <a:endParaRPr lang="de-DE" sz="3200" dirty="0">
              <a:latin typeface="Bahnschrift" panose="020B0502040204020203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Vanille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Erdbeere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Zitrone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Stracciatella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Cookies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16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14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8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Schokolade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59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eine Tier mit gepunktetem Fell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Leopard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Gepard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Giraffe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Jaguar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Dalmatiner 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12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Kuh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64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eine Nachbarland Deutschlands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Frankreich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Polen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Österreich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Dänemark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Niederlande 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47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20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Schweiz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51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etwas das Fliegen kann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Flugzeug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Fliege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Adler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Biene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Helikopter/ Hubschrauber 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8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Vogel	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38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 Reiseziel für den Sommerurlaub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Spanien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Griechenland 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Mallorca 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Meer/ Strand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Frankreich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15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13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Italien	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25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788F9D8-69E1-483D-872D-6855420B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D297D48B-6D39-40F5-A7F2-2499514B3F5E}"/>
              </a:ext>
            </a:extLst>
          </p:cNvPr>
          <p:cNvSpPr txBox="1">
            <a:spLocks/>
          </p:cNvSpPr>
          <p:nvPr/>
        </p:nvSpPr>
        <p:spPr>
          <a:xfrm>
            <a:off x="0" y="6029618"/>
            <a:ext cx="8605681" cy="8283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>
                <a:solidFill>
                  <a:schemeClr val="bg1"/>
                </a:solidFill>
                <a:latin typeface="Bahnschrift" panose="020B0502040204020203" pitchFamily="34" charset="0"/>
              </a:rPr>
              <a:t>ABLAUF &amp; REGELN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4DF49E9-9FB4-43D0-B499-F912495F4C97}"/>
              </a:ext>
            </a:extLst>
          </p:cNvPr>
          <p:cNvSpPr/>
          <p:nvPr/>
        </p:nvSpPr>
        <p:spPr>
          <a:xfrm>
            <a:off x="971451" y="-1509886"/>
            <a:ext cx="11960942" cy="685800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B0E4D6B-B6A5-4555-A6C9-A2C06F513923}"/>
              </a:ext>
            </a:extLst>
          </p:cNvPr>
          <p:cNvSpPr txBox="1"/>
          <p:nvPr/>
        </p:nvSpPr>
        <p:spPr>
          <a:xfrm>
            <a:off x="1685364" y="109902"/>
            <a:ext cx="103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Ihr müsst eine feste Reihenfolge innerhalb des Teams festlegen, in der ihr raten dürft.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F254AC1-1559-47D4-A5BC-D2C3E742943F}"/>
              </a:ext>
            </a:extLst>
          </p:cNvPr>
          <p:cNvSpPr txBox="1"/>
          <p:nvPr/>
        </p:nvSpPr>
        <p:spPr>
          <a:xfrm>
            <a:off x="1685359" y="3464404"/>
            <a:ext cx="1097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Nach 3 Runden wird aufgelöst.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F2F19A-C624-4EA1-892F-97D0C9EB111B}"/>
              </a:ext>
            </a:extLst>
          </p:cNvPr>
          <p:cNvSpPr txBox="1"/>
          <p:nvPr/>
        </p:nvSpPr>
        <p:spPr>
          <a:xfrm>
            <a:off x="1685359" y="1072862"/>
            <a:ext cx="1036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Ändert euren Zoom-Namen in euren Name + Teamname (in Klammern, welche Position innerhalb des Teams).</a:t>
            </a:r>
          </a:p>
          <a:p>
            <a:endParaRPr lang="de-DE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5916C97-4887-46BE-A792-52A7104217B1}"/>
              </a:ext>
            </a:extLst>
          </p:cNvPr>
          <p:cNvSpPr txBox="1"/>
          <p:nvPr/>
        </p:nvSpPr>
        <p:spPr>
          <a:xfrm>
            <a:off x="1685359" y="4118856"/>
            <a:ext cx="103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Jede Antwort gibt so viele Punkte, wie befragte Personen diese Antwort genannt haben.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96863-4314-4345-97D6-9C96D22C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841" y="5292452"/>
            <a:ext cx="3120155" cy="175508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AF2F19A-C624-4EA1-892F-97D0C9EB111B}"/>
              </a:ext>
            </a:extLst>
          </p:cNvPr>
          <p:cNvSpPr txBox="1"/>
          <p:nvPr/>
        </p:nvSpPr>
        <p:spPr>
          <a:xfrm>
            <a:off x="1685359" y="2071288"/>
            <a:ext cx="1036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Das Team, das als erstes „</a:t>
            </a:r>
            <a:r>
              <a:rPr lang="de-DE" sz="2400" dirty="0" err="1">
                <a:solidFill>
                  <a:schemeClr val="bg1"/>
                </a:solidFill>
                <a:latin typeface="Bahnschrift" panose="020B0502040204020203" pitchFamily="34" charset="0"/>
              </a:rPr>
              <a:t>buzzert</a:t>
            </a:r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“ darf die erste Antwort in der jeweiligen Runde nennen – danach geht es abwechselnd weiter (egal ob richtige oder falsche Antwort).</a:t>
            </a:r>
          </a:p>
        </p:txBody>
      </p:sp>
    </p:spTree>
    <p:extLst>
      <p:ext uri="{BB962C8B-B14F-4D97-AF65-F5344CB8AC3E}">
        <p14:creationId xmlns:p14="http://schemas.microsoft.com/office/powerpoint/2010/main" val="18578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etwas, das man in jeder Wohnung/Haus findet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Klo/Toilette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Tür 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Kühlschrank 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Küche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Tisch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7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Bett	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19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 klassisches Musikinstrument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Querflöte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Trompete 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Klarinette 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Posaune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Schlagzeug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20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14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Geige	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47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 Feiertag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Ostern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Weihnachten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Tag der Arbeit 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Karfreitag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Tag der Deutschen Einheit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23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22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16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13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10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Christi Himmelfahrt	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33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eine Filmkategorie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Action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Horror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Romantik/ Liebesfilme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Thriller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Fantasy 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31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10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Komödie	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38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788F9D8-69E1-483D-872D-6855420B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4DF49E9-9FB4-43D0-B499-F912495F4C97}"/>
              </a:ext>
            </a:extLst>
          </p:cNvPr>
          <p:cNvSpPr/>
          <p:nvPr/>
        </p:nvSpPr>
        <p:spPr>
          <a:xfrm>
            <a:off x="971451" y="-1509886"/>
            <a:ext cx="11960942" cy="685800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96863-4314-4345-97D6-9C96D22C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841" y="5292452"/>
            <a:ext cx="3120155" cy="175508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AF2F19A-C624-4EA1-892F-97D0C9EB111B}"/>
              </a:ext>
            </a:extLst>
          </p:cNvPr>
          <p:cNvSpPr txBox="1"/>
          <p:nvPr/>
        </p:nvSpPr>
        <p:spPr>
          <a:xfrm>
            <a:off x="1632030" y="2618752"/>
            <a:ext cx="10363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de-DE" sz="2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D297D48B-6D39-40F5-A7F2-2499514B3F5E}"/>
              </a:ext>
            </a:extLst>
          </p:cNvPr>
          <p:cNvSpPr txBox="1">
            <a:spLocks/>
          </p:cNvSpPr>
          <p:nvPr/>
        </p:nvSpPr>
        <p:spPr>
          <a:xfrm>
            <a:off x="0" y="6029618"/>
            <a:ext cx="7265433" cy="8283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  <a:spcBef>
                <a:spcPts val="0"/>
              </a:spcBef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Dieses Programm wurde  Ihnen präsentiert vom</a:t>
            </a:r>
          </a:p>
          <a:p>
            <a:pPr algn="l"/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Jugendpastoralen Team Südwest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020" y="-858213"/>
            <a:ext cx="11047827" cy="62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78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788F9D8-69E1-483D-872D-6855420B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D297D48B-6D39-40F5-A7F2-2499514B3F5E}"/>
              </a:ext>
            </a:extLst>
          </p:cNvPr>
          <p:cNvSpPr txBox="1">
            <a:spLocks/>
          </p:cNvSpPr>
          <p:nvPr/>
        </p:nvSpPr>
        <p:spPr>
          <a:xfrm>
            <a:off x="0" y="6029618"/>
            <a:ext cx="8605681" cy="8283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800" dirty="0">
                <a:solidFill>
                  <a:schemeClr val="bg1"/>
                </a:solidFill>
                <a:latin typeface="Bahnschrift" panose="020B0502040204020203" pitchFamily="34" charset="0"/>
              </a:rPr>
              <a:t>ABLAUF &amp; REGELN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4DF49E9-9FB4-43D0-B499-F912495F4C97}"/>
              </a:ext>
            </a:extLst>
          </p:cNvPr>
          <p:cNvSpPr/>
          <p:nvPr/>
        </p:nvSpPr>
        <p:spPr>
          <a:xfrm>
            <a:off x="934505" y="-1565548"/>
            <a:ext cx="11960942" cy="685800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96863-4314-4345-97D6-9C96D22CF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841" y="5292452"/>
            <a:ext cx="3120155" cy="1755087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79974B2-A78D-457F-B8A8-2C651069973F}"/>
              </a:ext>
            </a:extLst>
          </p:cNvPr>
          <p:cNvGrpSpPr/>
          <p:nvPr/>
        </p:nvGrpSpPr>
        <p:grpSpPr>
          <a:xfrm>
            <a:off x="4545919" y="33250"/>
            <a:ext cx="7058158" cy="2515692"/>
            <a:chOff x="4545919" y="33250"/>
            <a:chExt cx="7058158" cy="251569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DDFC02B-C215-47A7-8EEE-48EE9E768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31" t="45982" r="-1131" b="3602"/>
            <a:stretch/>
          </p:blipFill>
          <p:spPr>
            <a:xfrm>
              <a:off x="4545919" y="33250"/>
              <a:ext cx="7058158" cy="2515692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0D7D4C2-32A9-473D-AB7A-1081F1DB6B60}"/>
                </a:ext>
              </a:extLst>
            </p:cNvPr>
            <p:cNvSpPr txBox="1"/>
            <p:nvPr/>
          </p:nvSpPr>
          <p:spPr>
            <a:xfrm>
              <a:off x="6946318" y="1093118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20051"/>
                  </a:solidFill>
                  <a:latin typeface="212 Baby Girl" pitchFamily="50" charset="0"/>
                </a:rPr>
                <a:t>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B9AAAAC-0BF8-4886-93C7-12741AAED41C}"/>
                </a:ext>
              </a:extLst>
            </p:cNvPr>
            <p:cNvSpPr txBox="1"/>
            <p:nvPr/>
          </p:nvSpPr>
          <p:spPr>
            <a:xfrm>
              <a:off x="6284378" y="951217"/>
              <a:ext cx="31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>
                  <a:solidFill>
                    <a:srgbClr val="020051"/>
                  </a:solidFill>
                  <a:latin typeface="212 Baby Girl" pitchFamily="50" charset="0"/>
                </a:rPr>
                <a:t>2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D65BADE-7396-48B3-A16C-BF34729B98F5}"/>
                </a:ext>
              </a:extLst>
            </p:cNvPr>
            <p:cNvSpPr txBox="1"/>
            <p:nvPr/>
          </p:nvSpPr>
          <p:spPr>
            <a:xfrm>
              <a:off x="5693780" y="786546"/>
              <a:ext cx="314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020051"/>
                  </a:solidFill>
                  <a:latin typeface="212 Baby Girl" pitchFamily="50" charset="0"/>
                </a:rPr>
                <a:t>3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4E19A56-6968-4FB1-B878-3CEC3A4899FE}"/>
                </a:ext>
              </a:extLst>
            </p:cNvPr>
            <p:cNvSpPr txBox="1"/>
            <p:nvPr/>
          </p:nvSpPr>
          <p:spPr>
            <a:xfrm>
              <a:off x="5103182" y="689621"/>
              <a:ext cx="31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020051"/>
                  </a:solidFill>
                  <a:latin typeface="212 Baby Girl" pitchFamily="50" charset="0"/>
                </a:rPr>
                <a:t>4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04D012F3-2BC7-4846-92F1-95FB5B6A7956}"/>
                </a:ext>
              </a:extLst>
            </p:cNvPr>
            <p:cNvSpPr txBox="1"/>
            <p:nvPr/>
          </p:nvSpPr>
          <p:spPr>
            <a:xfrm>
              <a:off x="8889339" y="11072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20051"/>
                  </a:solidFill>
                  <a:latin typeface="212 Baby Girl" pitchFamily="50" charset="0"/>
                </a:rPr>
                <a:t>1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64E75EA-D672-4CBB-936D-B587CA614AE0}"/>
                </a:ext>
              </a:extLst>
            </p:cNvPr>
            <p:cNvSpPr txBox="1"/>
            <p:nvPr/>
          </p:nvSpPr>
          <p:spPr>
            <a:xfrm>
              <a:off x="9581480" y="997398"/>
              <a:ext cx="31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>
                  <a:solidFill>
                    <a:srgbClr val="020051"/>
                  </a:solidFill>
                  <a:latin typeface="212 Baby Girl" pitchFamily="50" charset="0"/>
                </a:rPr>
                <a:t>2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05097F-1C12-4704-901B-49A0C4D601F4}"/>
                </a:ext>
              </a:extLst>
            </p:cNvPr>
            <p:cNvSpPr txBox="1"/>
            <p:nvPr/>
          </p:nvSpPr>
          <p:spPr>
            <a:xfrm>
              <a:off x="10175119" y="828121"/>
              <a:ext cx="314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020051"/>
                  </a:solidFill>
                  <a:latin typeface="212 Baby Girl" pitchFamily="50" charset="0"/>
                </a:rPr>
                <a:t>3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E87CE2D2-D73B-4A9E-93D3-83C067B31FD4}"/>
                </a:ext>
              </a:extLst>
            </p:cNvPr>
            <p:cNvSpPr txBox="1"/>
            <p:nvPr/>
          </p:nvSpPr>
          <p:spPr>
            <a:xfrm>
              <a:off x="10748197" y="728710"/>
              <a:ext cx="31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020051"/>
                  </a:solidFill>
                  <a:latin typeface="212 Baby Girl" pitchFamily="50" charset="0"/>
                </a:rPr>
                <a:t>4</a:t>
              </a: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C93C0778-7BF2-43C8-B550-21E851CED443}"/>
              </a:ext>
            </a:extLst>
          </p:cNvPr>
          <p:cNvSpPr txBox="1"/>
          <p:nvPr/>
        </p:nvSpPr>
        <p:spPr>
          <a:xfrm>
            <a:off x="7710721" y="1305160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Buzzer-Battle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5D86410-357A-4B10-8D59-C6E9007DEC61}"/>
              </a:ext>
            </a:extLst>
          </p:cNvPr>
          <p:cNvSpPr txBox="1"/>
          <p:nvPr/>
        </p:nvSpPr>
        <p:spPr>
          <a:xfrm>
            <a:off x="5376329" y="1858027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Rate-versuch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A48500A-993F-4630-9EAB-B01D1E8BD6EB}"/>
              </a:ext>
            </a:extLst>
          </p:cNvPr>
          <p:cNvSpPr txBox="1"/>
          <p:nvPr/>
        </p:nvSpPr>
        <p:spPr>
          <a:xfrm>
            <a:off x="6016825" y="2186860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Rate-versuch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A44915EC-870C-40EC-A2F2-95B20CACE1B6}"/>
              </a:ext>
            </a:extLst>
          </p:cNvPr>
          <p:cNvSpPr txBox="1"/>
          <p:nvPr/>
        </p:nvSpPr>
        <p:spPr>
          <a:xfrm>
            <a:off x="6775401" y="2375827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Rate-versuch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4064551-8926-41B8-B5B1-2CBC9EC4FDB0}"/>
              </a:ext>
            </a:extLst>
          </p:cNvPr>
          <p:cNvSpPr txBox="1"/>
          <p:nvPr/>
        </p:nvSpPr>
        <p:spPr>
          <a:xfrm>
            <a:off x="8586341" y="2385185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Rate-versuch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CF61B4F-CCC7-4DD2-B9F0-F16634408692}"/>
              </a:ext>
            </a:extLst>
          </p:cNvPr>
          <p:cNvSpPr txBox="1"/>
          <p:nvPr/>
        </p:nvSpPr>
        <p:spPr>
          <a:xfrm>
            <a:off x="9346629" y="2170057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Rate-versuch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AEA396E-7244-4CBE-BAD1-3C28EE056B94}"/>
              </a:ext>
            </a:extLst>
          </p:cNvPr>
          <p:cNvSpPr txBox="1"/>
          <p:nvPr/>
        </p:nvSpPr>
        <p:spPr>
          <a:xfrm>
            <a:off x="10048736" y="1917324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Rate-versuch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BC9BC4-22A7-471C-8C1C-C7CE71F59C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06" t="20901" r="45848" b="68456"/>
          <a:stretch/>
        </p:blipFill>
        <p:spPr>
          <a:xfrm rot="20143095">
            <a:off x="7209185" y="1337364"/>
            <a:ext cx="552996" cy="498547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9E004199-1ACF-4C85-BC5F-28B4F6C4CCAF}"/>
              </a:ext>
            </a:extLst>
          </p:cNvPr>
          <p:cNvGrpSpPr/>
          <p:nvPr/>
        </p:nvGrpSpPr>
        <p:grpSpPr>
          <a:xfrm>
            <a:off x="4545919" y="2526873"/>
            <a:ext cx="7058158" cy="2515692"/>
            <a:chOff x="4545919" y="2526873"/>
            <a:chExt cx="7058158" cy="2515692"/>
          </a:xfrm>
        </p:grpSpPr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AFFE6C18-C995-4160-9328-CDE8ACD3B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31" t="45982" r="-1131" b="3602"/>
            <a:stretch/>
          </p:blipFill>
          <p:spPr>
            <a:xfrm>
              <a:off x="4545919" y="2526873"/>
              <a:ext cx="7058158" cy="2515692"/>
            </a:xfrm>
            <a:prstGeom prst="rect">
              <a:avLst/>
            </a:prstGeom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75E9191-1A9C-4350-9C12-52729050665F}"/>
                </a:ext>
              </a:extLst>
            </p:cNvPr>
            <p:cNvSpPr txBox="1"/>
            <p:nvPr/>
          </p:nvSpPr>
          <p:spPr>
            <a:xfrm>
              <a:off x="6946318" y="3586741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20051"/>
                  </a:solidFill>
                  <a:latin typeface="212 Baby Girl" pitchFamily="50" charset="0"/>
                </a:rPr>
                <a:t>2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B42724B5-AD67-4711-8BD2-2B48B8686E5B}"/>
                </a:ext>
              </a:extLst>
            </p:cNvPr>
            <p:cNvSpPr txBox="1"/>
            <p:nvPr/>
          </p:nvSpPr>
          <p:spPr>
            <a:xfrm>
              <a:off x="6284378" y="3444840"/>
              <a:ext cx="31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>
                  <a:solidFill>
                    <a:srgbClr val="020051"/>
                  </a:solidFill>
                  <a:latin typeface="212 Baby Girl" pitchFamily="50" charset="0"/>
                </a:rPr>
                <a:t>3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C3CEB595-EE78-4B13-9278-ED31D8464290}"/>
                </a:ext>
              </a:extLst>
            </p:cNvPr>
            <p:cNvSpPr txBox="1"/>
            <p:nvPr/>
          </p:nvSpPr>
          <p:spPr>
            <a:xfrm>
              <a:off x="5693780" y="3280169"/>
              <a:ext cx="314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020051"/>
                  </a:solidFill>
                  <a:latin typeface="212 Baby Girl" pitchFamily="50" charset="0"/>
                </a:rPr>
                <a:t>4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D2C0B029-70B9-4AA6-8858-23DFC9408840}"/>
                </a:ext>
              </a:extLst>
            </p:cNvPr>
            <p:cNvSpPr txBox="1"/>
            <p:nvPr/>
          </p:nvSpPr>
          <p:spPr>
            <a:xfrm>
              <a:off x="5103182" y="3183244"/>
              <a:ext cx="31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020051"/>
                  </a:solidFill>
                  <a:latin typeface="212 Baby Girl" pitchFamily="50" charset="0"/>
                </a:rPr>
                <a:t>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C1E52CC5-A3B5-4C4D-AB42-3159D872C547}"/>
                </a:ext>
              </a:extLst>
            </p:cNvPr>
            <p:cNvSpPr txBox="1"/>
            <p:nvPr/>
          </p:nvSpPr>
          <p:spPr>
            <a:xfrm>
              <a:off x="8889339" y="3600855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20051"/>
                  </a:solidFill>
                  <a:latin typeface="212 Baby Girl" pitchFamily="50" charset="0"/>
                </a:rPr>
                <a:t>2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C0C6AAEC-4837-4DF7-A348-CF8CE5D58479}"/>
                </a:ext>
              </a:extLst>
            </p:cNvPr>
            <p:cNvSpPr txBox="1"/>
            <p:nvPr/>
          </p:nvSpPr>
          <p:spPr>
            <a:xfrm>
              <a:off x="9581480" y="3491021"/>
              <a:ext cx="314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700" dirty="0">
                  <a:solidFill>
                    <a:srgbClr val="020051"/>
                  </a:solidFill>
                  <a:latin typeface="212 Baby Girl" pitchFamily="50" charset="0"/>
                </a:rPr>
                <a:t>3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DF2207ED-1B36-4316-BBFE-BA6772EE0CB4}"/>
                </a:ext>
              </a:extLst>
            </p:cNvPr>
            <p:cNvSpPr txBox="1"/>
            <p:nvPr/>
          </p:nvSpPr>
          <p:spPr>
            <a:xfrm>
              <a:off x="10175119" y="3321744"/>
              <a:ext cx="314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020051"/>
                  </a:solidFill>
                  <a:latin typeface="212 Baby Girl" pitchFamily="50" charset="0"/>
                </a:rPr>
                <a:t>4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99FFCC9F-F6C9-4C3A-974E-D1663CDF7619}"/>
                </a:ext>
              </a:extLst>
            </p:cNvPr>
            <p:cNvSpPr txBox="1"/>
            <p:nvPr/>
          </p:nvSpPr>
          <p:spPr>
            <a:xfrm>
              <a:off x="10748197" y="3222333"/>
              <a:ext cx="314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rgbClr val="020051"/>
                  </a:solidFill>
                  <a:latin typeface="212 Baby Girl" pitchFamily="50" charset="0"/>
                </a:rPr>
                <a:t>1</a:t>
              </a: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1F39CD3E-7624-442D-91CA-6EA652BD29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806" t="20901" r="45848" b="68456"/>
          <a:stretch/>
        </p:blipFill>
        <p:spPr>
          <a:xfrm rot="1456905" flipH="1">
            <a:off x="8390985" y="3829291"/>
            <a:ext cx="552996" cy="498547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2067EFDE-0469-4633-AA55-FA47557BBAD8}"/>
              </a:ext>
            </a:extLst>
          </p:cNvPr>
          <p:cNvSpPr txBox="1"/>
          <p:nvPr/>
        </p:nvSpPr>
        <p:spPr>
          <a:xfrm>
            <a:off x="5376329" y="4351650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Rate-versuch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606BE31-BB78-4C19-85C2-8564A2D86D28}"/>
              </a:ext>
            </a:extLst>
          </p:cNvPr>
          <p:cNvSpPr txBox="1"/>
          <p:nvPr/>
        </p:nvSpPr>
        <p:spPr>
          <a:xfrm>
            <a:off x="6016825" y="4680483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Rate-versuch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175DFD1-91C4-4811-886A-A3779035D11C}"/>
              </a:ext>
            </a:extLst>
          </p:cNvPr>
          <p:cNvSpPr txBox="1"/>
          <p:nvPr/>
        </p:nvSpPr>
        <p:spPr>
          <a:xfrm>
            <a:off x="6775401" y="4869450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Rate-versuch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1D732E2-685A-4D52-828E-64C4FFC4FABA}"/>
              </a:ext>
            </a:extLst>
          </p:cNvPr>
          <p:cNvSpPr txBox="1"/>
          <p:nvPr/>
        </p:nvSpPr>
        <p:spPr>
          <a:xfrm>
            <a:off x="8586341" y="4878808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Rate-versuch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2B497F92-1392-446C-9901-978E6CEF7FD2}"/>
              </a:ext>
            </a:extLst>
          </p:cNvPr>
          <p:cNvSpPr txBox="1"/>
          <p:nvPr/>
        </p:nvSpPr>
        <p:spPr>
          <a:xfrm>
            <a:off x="9346629" y="4663680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Rate-versuch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B61F701-8897-4117-AFEC-5F387494E1A8}"/>
              </a:ext>
            </a:extLst>
          </p:cNvPr>
          <p:cNvSpPr txBox="1"/>
          <p:nvPr/>
        </p:nvSpPr>
        <p:spPr>
          <a:xfrm>
            <a:off x="10048736" y="4410947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Rate-versuch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4B540A1-C68B-44DD-9A82-6B238DB01DF0}"/>
              </a:ext>
            </a:extLst>
          </p:cNvPr>
          <p:cNvSpPr txBox="1"/>
          <p:nvPr/>
        </p:nvSpPr>
        <p:spPr>
          <a:xfrm>
            <a:off x="7710721" y="3798783"/>
            <a:ext cx="849429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Buzzer-Battle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B13BF844-59D0-46EA-A33E-E2B9CB31630A}"/>
              </a:ext>
            </a:extLst>
          </p:cNvPr>
          <p:cNvSpPr txBox="1"/>
          <p:nvPr/>
        </p:nvSpPr>
        <p:spPr>
          <a:xfrm>
            <a:off x="1700816" y="1476564"/>
            <a:ext cx="2078793" cy="2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RUNDE 1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BB744C29-061D-49BB-86B0-37ABC06F1CAD}"/>
              </a:ext>
            </a:extLst>
          </p:cNvPr>
          <p:cNvSpPr txBox="1"/>
          <p:nvPr/>
        </p:nvSpPr>
        <p:spPr>
          <a:xfrm>
            <a:off x="1700816" y="3739336"/>
            <a:ext cx="2078793" cy="293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RUNDE 2</a:t>
            </a:r>
          </a:p>
        </p:txBody>
      </p:sp>
    </p:spTree>
    <p:extLst>
      <p:ext uri="{BB962C8B-B14F-4D97-AF65-F5344CB8AC3E}">
        <p14:creationId xmlns:p14="http://schemas.microsoft.com/office/powerpoint/2010/main" val="18578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/>
      <p:bldP spid="26" grpId="0"/>
      <p:bldP spid="27" grpId="0"/>
      <p:bldP spid="28" grpId="0"/>
      <p:bldP spid="29" grpId="0"/>
      <p:bldP spid="3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84627" y="996262"/>
            <a:ext cx="9690299" cy="59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Bahnschrift" panose="020B0502040204020203" pitchFamily="34" charset="0"/>
              </a:rPr>
              <a:t>Nenne dein Lieblingstier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Katze	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Löwe	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Hase/Kaninchen	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Pferd	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Elefant	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18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7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Hund	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59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 Nenne etwas, das dir zum Begriff „Kirche“ einfällt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Gemeinde/Gemeinschaft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Gott	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Glaube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Jugendarbeit	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Gottesdienst/ Messe	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24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7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Minis/ministrieren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36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 Land, in welchem du gerne mal wohnen würdest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Italien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Spanien 	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Deutschland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Schweden		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Kanada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16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14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10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Amerika/USA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16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998375" y="-390622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 Obst, das Rot ist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Apfel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Kirschen 	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Himbeere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Tomate		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Granatapfel	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39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25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7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Erdbeere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56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A4F11590-BEAD-4DAE-B064-273ECEE464CC}"/>
              </a:ext>
            </a:extLst>
          </p:cNvPr>
          <p:cNvSpPr txBox="1"/>
          <p:nvPr/>
        </p:nvSpPr>
        <p:spPr>
          <a:xfrm>
            <a:off x="10486682" y="534664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525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60" grpId="0"/>
      <p:bldP spid="61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ein Lagermotto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Harry Potter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Ureinwohner/ Wilder Westen 	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Kindheitshelden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Märchenwelt/ Feenwelt		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Zeitreisen	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11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9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8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8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Einmal um die Welt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13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41EE528C-47F1-4E6B-AB61-81152FABC2D4}"/>
              </a:ext>
            </a:extLst>
          </p:cNvPr>
          <p:cNvSpPr txBox="1"/>
          <p:nvPr/>
        </p:nvSpPr>
        <p:spPr>
          <a:xfrm>
            <a:off x="10452033" y="5372360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27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60" grpId="0"/>
      <p:bldP spid="61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50339B-8D91-4DD1-987F-E3D40A1AF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7CFD2B-73C9-4CBC-8070-E6860840C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027" y="446929"/>
            <a:ext cx="3987802" cy="596414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6BF20AC-4D05-4890-9835-92744C8F9721}"/>
              </a:ext>
            </a:extLst>
          </p:cNvPr>
          <p:cNvSpPr/>
          <p:nvPr/>
        </p:nvSpPr>
        <p:spPr>
          <a:xfrm>
            <a:off x="1035697" y="-364305"/>
            <a:ext cx="11943185" cy="6651110"/>
          </a:xfrm>
          <a:prstGeom prst="roundRect">
            <a:avLst/>
          </a:prstGeom>
          <a:solidFill>
            <a:srgbClr val="020051"/>
          </a:solidFill>
          <a:ln w="38100"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99A407-83FA-4500-986B-6042A23375D3}"/>
              </a:ext>
            </a:extLst>
          </p:cNvPr>
          <p:cNvGrpSpPr/>
          <p:nvPr/>
        </p:nvGrpSpPr>
        <p:grpSpPr>
          <a:xfrm>
            <a:off x="1413693" y="252828"/>
            <a:ext cx="10066520" cy="2057226"/>
            <a:chOff x="1943100" y="285750"/>
            <a:chExt cx="9823729" cy="1578773"/>
          </a:xfrm>
          <a:solidFill>
            <a:srgbClr val="8218FE"/>
          </a:solidFill>
        </p:grpSpPr>
        <p:sp>
          <p:nvSpPr>
            <p:cNvPr id="2" name="Sprechblase: rechteckig mit abgerundeten Ecken 1">
              <a:extLst>
                <a:ext uri="{FF2B5EF4-FFF2-40B4-BE49-F238E27FC236}">
                  <a16:creationId xmlns:a16="http://schemas.microsoft.com/office/drawing/2014/main" id="{68D57737-7A43-40B1-A445-18CB86D03A6E}"/>
                </a:ext>
              </a:extLst>
            </p:cNvPr>
            <p:cNvSpPr/>
            <p:nvPr/>
          </p:nvSpPr>
          <p:spPr>
            <a:xfrm>
              <a:off x="1943100" y="285750"/>
              <a:ext cx="9823729" cy="1578773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578773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529341" y="1238250"/>
                  </a:lnTo>
                  <a:lnTo>
                    <a:pt x="9361326" y="1578773"/>
                  </a:lnTo>
                  <a:lnTo>
                    <a:pt x="5730509" y="1200150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28575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  <p:sp>
          <p:nvSpPr>
            <p:cNvPr id="9" name="Sprechblase: rechteckig mit abgerundeten Ecken 1">
              <a:extLst>
                <a:ext uri="{FF2B5EF4-FFF2-40B4-BE49-F238E27FC236}">
                  <a16:creationId xmlns:a16="http://schemas.microsoft.com/office/drawing/2014/main" id="{DCB7E837-48CB-4AC3-A27B-FC42B82CD365}"/>
                </a:ext>
              </a:extLst>
            </p:cNvPr>
            <p:cNvSpPr/>
            <p:nvPr/>
          </p:nvSpPr>
          <p:spPr>
            <a:xfrm>
              <a:off x="2053884" y="370729"/>
              <a:ext cx="9612000" cy="1401900"/>
            </a:xfrm>
            <a:custGeom>
              <a:avLst/>
              <a:gdLst>
                <a:gd name="connsiteX0" fmla="*/ 0 w 9823729"/>
                <a:gd name="connsiteY0" fmla="*/ 200029 h 1200150"/>
                <a:gd name="connsiteX1" fmla="*/ 200029 w 9823729"/>
                <a:gd name="connsiteY1" fmla="*/ 0 h 1200150"/>
                <a:gd name="connsiteX2" fmla="*/ 5730509 w 9823729"/>
                <a:gd name="connsiteY2" fmla="*/ 0 h 1200150"/>
                <a:gd name="connsiteX3" fmla="*/ 5730509 w 9823729"/>
                <a:gd name="connsiteY3" fmla="*/ 0 h 1200150"/>
                <a:gd name="connsiteX4" fmla="*/ 8186441 w 9823729"/>
                <a:gd name="connsiteY4" fmla="*/ 0 h 1200150"/>
                <a:gd name="connsiteX5" fmla="*/ 9623700 w 9823729"/>
                <a:gd name="connsiteY5" fmla="*/ 0 h 1200150"/>
                <a:gd name="connsiteX6" fmla="*/ 9823729 w 9823729"/>
                <a:gd name="connsiteY6" fmla="*/ 200029 h 1200150"/>
                <a:gd name="connsiteX7" fmla="*/ 9823729 w 9823729"/>
                <a:gd name="connsiteY7" fmla="*/ 700088 h 1200150"/>
                <a:gd name="connsiteX8" fmla="*/ 9823729 w 9823729"/>
                <a:gd name="connsiteY8" fmla="*/ 700088 h 1200150"/>
                <a:gd name="connsiteX9" fmla="*/ 9823729 w 9823729"/>
                <a:gd name="connsiteY9" fmla="*/ 1000125 h 1200150"/>
                <a:gd name="connsiteX10" fmla="*/ 9823729 w 9823729"/>
                <a:gd name="connsiteY10" fmla="*/ 1000121 h 1200150"/>
                <a:gd name="connsiteX11" fmla="*/ 9623700 w 9823729"/>
                <a:gd name="connsiteY11" fmla="*/ 1200150 h 1200150"/>
                <a:gd name="connsiteX12" fmla="*/ 8186441 w 9823729"/>
                <a:gd name="connsiteY12" fmla="*/ 1200150 h 1200150"/>
                <a:gd name="connsiteX13" fmla="*/ 9361326 w 9823729"/>
                <a:gd name="connsiteY13" fmla="*/ 1578773 h 1200150"/>
                <a:gd name="connsiteX14" fmla="*/ 5730509 w 9823729"/>
                <a:gd name="connsiteY14" fmla="*/ 1200150 h 1200150"/>
                <a:gd name="connsiteX15" fmla="*/ 200029 w 9823729"/>
                <a:gd name="connsiteY15" fmla="*/ 1200150 h 1200150"/>
                <a:gd name="connsiteX16" fmla="*/ 0 w 9823729"/>
                <a:gd name="connsiteY16" fmla="*/ 1000121 h 1200150"/>
                <a:gd name="connsiteX17" fmla="*/ 0 w 9823729"/>
                <a:gd name="connsiteY17" fmla="*/ 1000125 h 1200150"/>
                <a:gd name="connsiteX18" fmla="*/ 0 w 9823729"/>
                <a:gd name="connsiteY18" fmla="*/ 700088 h 1200150"/>
                <a:gd name="connsiteX19" fmla="*/ 0 w 9823729"/>
                <a:gd name="connsiteY19" fmla="*/ 700088 h 1200150"/>
                <a:gd name="connsiteX20" fmla="*/ 0 w 9823729"/>
                <a:gd name="connsiteY20" fmla="*/ 200029 h 1200150"/>
                <a:gd name="connsiteX0" fmla="*/ 0 w 9823729"/>
                <a:gd name="connsiteY0" fmla="*/ 200029 h 1578773"/>
                <a:gd name="connsiteX1" fmla="*/ 200029 w 9823729"/>
                <a:gd name="connsiteY1" fmla="*/ 0 h 1578773"/>
                <a:gd name="connsiteX2" fmla="*/ 5730509 w 9823729"/>
                <a:gd name="connsiteY2" fmla="*/ 0 h 1578773"/>
                <a:gd name="connsiteX3" fmla="*/ 5730509 w 9823729"/>
                <a:gd name="connsiteY3" fmla="*/ 0 h 1578773"/>
                <a:gd name="connsiteX4" fmla="*/ 8186441 w 9823729"/>
                <a:gd name="connsiteY4" fmla="*/ 0 h 1578773"/>
                <a:gd name="connsiteX5" fmla="*/ 9623700 w 9823729"/>
                <a:gd name="connsiteY5" fmla="*/ 0 h 1578773"/>
                <a:gd name="connsiteX6" fmla="*/ 9823729 w 9823729"/>
                <a:gd name="connsiteY6" fmla="*/ 200029 h 1578773"/>
                <a:gd name="connsiteX7" fmla="*/ 9823729 w 9823729"/>
                <a:gd name="connsiteY7" fmla="*/ 700088 h 1578773"/>
                <a:gd name="connsiteX8" fmla="*/ 9823729 w 9823729"/>
                <a:gd name="connsiteY8" fmla="*/ 700088 h 1578773"/>
                <a:gd name="connsiteX9" fmla="*/ 9823729 w 9823729"/>
                <a:gd name="connsiteY9" fmla="*/ 1000125 h 1578773"/>
                <a:gd name="connsiteX10" fmla="*/ 9823729 w 9823729"/>
                <a:gd name="connsiteY10" fmla="*/ 1000121 h 1578773"/>
                <a:gd name="connsiteX11" fmla="*/ 9623700 w 9823729"/>
                <a:gd name="connsiteY11" fmla="*/ 1200150 h 1578773"/>
                <a:gd name="connsiteX12" fmla="*/ 8529341 w 9823729"/>
                <a:gd name="connsiteY12" fmla="*/ 1238250 h 1578773"/>
                <a:gd name="connsiteX13" fmla="*/ 9361326 w 9823729"/>
                <a:gd name="connsiteY13" fmla="*/ 1578773 h 1578773"/>
                <a:gd name="connsiteX14" fmla="*/ 5730509 w 9823729"/>
                <a:gd name="connsiteY14" fmla="*/ 1200150 h 1578773"/>
                <a:gd name="connsiteX15" fmla="*/ 200029 w 9823729"/>
                <a:gd name="connsiteY15" fmla="*/ 1200150 h 1578773"/>
                <a:gd name="connsiteX16" fmla="*/ 0 w 9823729"/>
                <a:gd name="connsiteY16" fmla="*/ 1000121 h 1578773"/>
                <a:gd name="connsiteX17" fmla="*/ 0 w 9823729"/>
                <a:gd name="connsiteY17" fmla="*/ 1000125 h 1578773"/>
                <a:gd name="connsiteX18" fmla="*/ 0 w 9823729"/>
                <a:gd name="connsiteY18" fmla="*/ 700088 h 1578773"/>
                <a:gd name="connsiteX19" fmla="*/ 0 w 9823729"/>
                <a:gd name="connsiteY19" fmla="*/ 700088 h 1578773"/>
                <a:gd name="connsiteX20" fmla="*/ 0 w 9823729"/>
                <a:gd name="connsiteY20" fmla="*/ 200029 h 1578773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529341 w 9823729"/>
                <a:gd name="connsiteY12" fmla="*/ 1238250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5730509 w 9823729"/>
                <a:gd name="connsiteY14" fmla="*/ 1200150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746219"/>
                <a:gd name="connsiteX1" fmla="*/ 200029 w 9823729"/>
                <a:gd name="connsiteY1" fmla="*/ 0 h 1746219"/>
                <a:gd name="connsiteX2" fmla="*/ 5730509 w 9823729"/>
                <a:gd name="connsiteY2" fmla="*/ 0 h 1746219"/>
                <a:gd name="connsiteX3" fmla="*/ 5730509 w 9823729"/>
                <a:gd name="connsiteY3" fmla="*/ 0 h 1746219"/>
                <a:gd name="connsiteX4" fmla="*/ 8186441 w 9823729"/>
                <a:gd name="connsiteY4" fmla="*/ 0 h 1746219"/>
                <a:gd name="connsiteX5" fmla="*/ 9623700 w 9823729"/>
                <a:gd name="connsiteY5" fmla="*/ 0 h 1746219"/>
                <a:gd name="connsiteX6" fmla="*/ 9823729 w 9823729"/>
                <a:gd name="connsiteY6" fmla="*/ 200029 h 1746219"/>
                <a:gd name="connsiteX7" fmla="*/ 9823729 w 9823729"/>
                <a:gd name="connsiteY7" fmla="*/ 700088 h 1746219"/>
                <a:gd name="connsiteX8" fmla="*/ 9823729 w 9823729"/>
                <a:gd name="connsiteY8" fmla="*/ 700088 h 1746219"/>
                <a:gd name="connsiteX9" fmla="*/ 9823729 w 9823729"/>
                <a:gd name="connsiteY9" fmla="*/ 1000125 h 1746219"/>
                <a:gd name="connsiteX10" fmla="*/ 9823729 w 9823729"/>
                <a:gd name="connsiteY10" fmla="*/ 1000121 h 1746219"/>
                <a:gd name="connsiteX11" fmla="*/ 9623700 w 9823729"/>
                <a:gd name="connsiteY11" fmla="*/ 1200150 h 1746219"/>
                <a:gd name="connsiteX12" fmla="*/ 8353284 w 9823729"/>
                <a:gd name="connsiteY12" fmla="*/ 1262171 h 1746219"/>
                <a:gd name="connsiteX13" fmla="*/ 9146144 w 9823729"/>
                <a:gd name="connsiteY13" fmla="*/ 1746219 h 1746219"/>
                <a:gd name="connsiteX14" fmla="*/ 6219559 w 9823729"/>
                <a:gd name="connsiteY14" fmla="*/ 1247992 h 1746219"/>
                <a:gd name="connsiteX15" fmla="*/ 200029 w 9823729"/>
                <a:gd name="connsiteY15" fmla="*/ 1200150 h 1746219"/>
                <a:gd name="connsiteX16" fmla="*/ 0 w 9823729"/>
                <a:gd name="connsiteY16" fmla="*/ 1000121 h 1746219"/>
                <a:gd name="connsiteX17" fmla="*/ 0 w 9823729"/>
                <a:gd name="connsiteY17" fmla="*/ 1000125 h 1746219"/>
                <a:gd name="connsiteX18" fmla="*/ 0 w 9823729"/>
                <a:gd name="connsiteY18" fmla="*/ 700088 h 1746219"/>
                <a:gd name="connsiteX19" fmla="*/ 0 w 9823729"/>
                <a:gd name="connsiteY19" fmla="*/ 700088 h 1746219"/>
                <a:gd name="connsiteX20" fmla="*/ 0 w 9823729"/>
                <a:gd name="connsiteY20" fmla="*/ 200029 h 1746219"/>
                <a:gd name="connsiteX0" fmla="*/ 0 w 9823729"/>
                <a:gd name="connsiteY0" fmla="*/ 200029 h 1698377"/>
                <a:gd name="connsiteX1" fmla="*/ 200029 w 9823729"/>
                <a:gd name="connsiteY1" fmla="*/ 0 h 1698377"/>
                <a:gd name="connsiteX2" fmla="*/ 5730509 w 9823729"/>
                <a:gd name="connsiteY2" fmla="*/ 0 h 1698377"/>
                <a:gd name="connsiteX3" fmla="*/ 5730509 w 9823729"/>
                <a:gd name="connsiteY3" fmla="*/ 0 h 1698377"/>
                <a:gd name="connsiteX4" fmla="*/ 8186441 w 9823729"/>
                <a:gd name="connsiteY4" fmla="*/ 0 h 1698377"/>
                <a:gd name="connsiteX5" fmla="*/ 9623700 w 9823729"/>
                <a:gd name="connsiteY5" fmla="*/ 0 h 1698377"/>
                <a:gd name="connsiteX6" fmla="*/ 9823729 w 9823729"/>
                <a:gd name="connsiteY6" fmla="*/ 200029 h 1698377"/>
                <a:gd name="connsiteX7" fmla="*/ 9823729 w 9823729"/>
                <a:gd name="connsiteY7" fmla="*/ 700088 h 1698377"/>
                <a:gd name="connsiteX8" fmla="*/ 9823729 w 9823729"/>
                <a:gd name="connsiteY8" fmla="*/ 700088 h 1698377"/>
                <a:gd name="connsiteX9" fmla="*/ 9823729 w 9823729"/>
                <a:gd name="connsiteY9" fmla="*/ 1000125 h 1698377"/>
                <a:gd name="connsiteX10" fmla="*/ 9823729 w 9823729"/>
                <a:gd name="connsiteY10" fmla="*/ 1000121 h 1698377"/>
                <a:gd name="connsiteX11" fmla="*/ 9623700 w 9823729"/>
                <a:gd name="connsiteY11" fmla="*/ 1200150 h 1698377"/>
                <a:gd name="connsiteX12" fmla="*/ 8353284 w 9823729"/>
                <a:gd name="connsiteY12" fmla="*/ 1262171 h 1698377"/>
                <a:gd name="connsiteX13" fmla="*/ 9009210 w 9823729"/>
                <a:gd name="connsiteY13" fmla="*/ 1698377 h 1698377"/>
                <a:gd name="connsiteX14" fmla="*/ 6219559 w 9823729"/>
                <a:gd name="connsiteY14" fmla="*/ 1247992 h 1698377"/>
                <a:gd name="connsiteX15" fmla="*/ 200029 w 9823729"/>
                <a:gd name="connsiteY15" fmla="*/ 1200150 h 1698377"/>
                <a:gd name="connsiteX16" fmla="*/ 0 w 9823729"/>
                <a:gd name="connsiteY16" fmla="*/ 1000121 h 1698377"/>
                <a:gd name="connsiteX17" fmla="*/ 0 w 9823729"/>
                <a:gd name="connsiteY17" fmla="*/ 1000125 h 1698377"/>
                <a:gd name="connsiteX18" fmla="*/ 0 w 9823729"/>
                <a:gd name="connsiteY18" fmla="*/ 700088 h 1698377"/>
                <a:gd name="connsiteX19" fmla="*/ 0 w 9823729"/>
                <a:gd name="connsiteY19" fmla="*/ 700088 h 1698377"/>
                <a:gd name="connsiteX20" fmla="*/ 0 w 9823729"/>
                <a:gd name="connsiteY20" fmla="*/ 200029 h 1698377"/>
                <a:gd name="connsiteX0" fmla="*/ 0 w 9823729"/>
                <a:gd name="connsiteY0" fmla="*/ 200029 h 1653441"/>
                <a:gd name="connsiteX1" fmla="*/ 200029 w 9823729"/>
                <a:gd name="connsiteY1" fmla="*/ 0 h 1653441"/>
                <a:gd name="connsiteX2" fmla="*/ 5730509 w 9823729"/>
                <a:gd name="connsiteY2" fmla="*/ 0 h 1653441"/>
                <a:gd name="connsiteX3" fmla="*/ 5730509 w 9823729"/>
                <a:gd name="connsiteY3" fmla="*/ 0 h 1653441"/>
                <a:gd name="connsiteX4" fmla="*/ 8186441 w 9823729"/>
                <a:gd name="connsiteY4" fmla="*/ 0 h 1653441"/>
                <a:gd name="connsiteX5" fmla="*/ 9623700 w 9823729"/>
                <a:gd name="connsiteY5" fmla="*/ 0 h 1653441"/>
                <a:gd name="connsiteX6" fmla="*/ 9823729 w 9823729"/>
                <a:gd name="connsiteY6" fmla="*/ 200029 h 1653441"/>
                <a:gd name="connsiteX7" fmla="*/ 9823729 w 9823729"/>
                <a:gd name="connsiteY7" fmla="*/ 700088 h 1653441"/>
                <a:gd name="connsiteX8" fmla="*/ 9823729 w 9823729"/>
                <a:gd name="connsiteY8" fmla="*/ 700088 h 1653441"/>
                <a:gd name="connsiteX9" fmla="*/ 9823729 w 9823729"/>
                <a:gd name="connsiteY9" fmla="*/ 1000125 h 1653441"/>
                <a:gd name="connsiteX10" fmla="*/ 9823729 w 9823729"/>
                <a:gd name="connsiteY10" fmla="*/ 1000121 h 1653441"/>
                <a:gd name="connsiteX11" fmla="*/ 9623700 w 9823729"/>
                <a:gd name="connsiteY11" fmla="*/ 1200150 h 1653441"/>
                <a:gd name="connsiteX12" fmla="*/ 8353284 w 9823729"/>
                <a:gd name="connsiteY12" fmla="*/ 1262171 h 1653441"/>
                <a:gd name="connsiteX13" fmla="*/ 9009210 w 9823729"/>
                <a:gd name="connsiteY13" fmla="*/ 1653441 h 1653441"/>
                <a:gd name="connsiteX14" fmla="*/ 6219559 w 9823729"/>
                <a:gd name="connsiteY14" fmla="*/ 1247992 h 1653441"/>
                <a:gd name="connsiteX15" fmla="*/ 200029 w 9823729"/>
                <a:gd name="connsiteY15" fmla="*/ 1200150 h 1653441"/>
                <a:gd name="connsiteX16" fmla="*/ 0 w 9823729"/>
                <a:gd name="connsiteY16" fmla="*/ 1000121 h 1653441"/>
                <a:gd name="connsiteX17" fmla="*/ 0 w 9823729"/>
                <a:gd name="connsiteY17" fmla="*/ 1000125 h 1653441"/>
                <a:gd name="connsiteX18" fmla="*/ 0 w 9823729"/>
                <a:gd name="connsiteY18" fmla="*/ 700088 h 1653441"/>
                <a:gd name="connsiteX19" fmla="*/ 0 w 9823729"/>
                <a:gd name="connsiteY19" fmla="*/ 700088 h 1653441"/>
                <a:gd name="connsiteX20" fmla="*/ 0 w 9823729"/>
                <a:gd name="connsiteY20" fmla="*/ 200029 h 165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23729" h="1653441">
                  <a:moveTo>
                    <a:pt x="0" y="200029"/>
                  </a:moveTo>
                  <a:cubicBezTo>
                    <a:pt x="0" y="89556"/>
                    <a:pt x="89556" y="0"/>
                    <a:pt x="200029" y="0"/>
                  </a:cubicBezTo>
                  <a:lnTo>
                    <a:pt x="5730509" y="0"/>
                  </a:lnTo>
                  <a:lnTo>
                    <a:pt x="5730509" y="0"/>
                  </a:lnTo>
                  <a:lnTo>
                    <a:pt x="8186441" y="0"/>
                  </a:lnTo>
                  <a:lnTo>
                    <a:pt x="9623700" y="0"/>
                  </a:lnTo>
                  <a:cubicBezTo>
                    <a:pt x="9734173" y="0"/>
                    <a:pt x="9823729" y="89556"/>
                    <a:pt x="9823729" y="200029"/>
                  </a:cubicBezTo>
                  <a:lnTo>
                    <a:pt x="9823729" y="700088"/>
                  </a:lnTo>
                  <a:lnTo>
                    <a:pt x="9823729" y="700088"/>
                  </a:lnTo>
                  <a:lnTo>
                    <a:pt x="9823729" y="1000125"/>
                  </a:lnTo>
                  <a:lnTo>
                    <a:pt x="9823729" y="1000121"/>
                  </a:lnTo>
                  <a:cubicBezTo>
                    <a:pt x="9823729" y="1110594"/>
                    <a:pt x="9734173" y="1200150"/>
                    <a:pt x="9623700" y="1200150"/>
                  </a:cubicBezTo>
                  <a:lnTo>
                    <a:pt x="8353284" y="1262171"/>
                  </a:lnTo>
                  <a:lnTo>
                    <a:pt x="9009210" y="1653441"/>
                  </a:lnTo>
                  <a:lnTo>
                    <a:pt x="6219559" y="1247992"/>
                  </a:lnTo>
                  <a:lnTo>
                    <a:pt x="200029" y="1200150"/>
                  </a:lnTo>
                  <a:cubicBezTo>
                    <a:pt x="89556" y="1200150"/>
                    <a:pt x="0" y="1110594"/>
                    <a:pt x="0" y="1000121"/>
                  </a:cubicBezTo>
                  <a:lnTo>
                    <a:pt x="0" y="1000125"/>
                  </a:lnTo>
                  <a:lnTo>
                    <a:pt x="0" y="700088"/>
                  </a:lnTo>
                  <a:lnTo>
                    <a:pt x="0" y="700088"/>
                  </a:lnTo>
                  <a:lnTo>
                    <a:pt x="0" y="200029"/>
                  </a:lnTo>
                  <a:close/>
                </a:path>
              </a:pathLst>
            </a:custGeom>
            <a:grpFill/>
            <a:ln w="57150">
              <a:solidFill>
                <a:srgbClr val="79FFA0"/>
              </a:solidFill>
            </a:ln>
            <a:effectLst>
              <a:innerShdw blurRad="254000" dist="50800" dir="8100000">
                <a:schemeClr val="bg1">
                  <a:alpha val="51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8EFBAC7-0DFF-4A39-BCC2-6C1908B9AB2C}"/>
              </a:ext>
            </a:extLst>
          </p:cNvPr>
          <p:cNvSpPr txBox="1"/>
          <p:nvPr/>
        </p:nvSpPr>
        <p:spPr>
          <a:xfrm>
            <a:off x="1684627" y="505385"/>
            <a:ext cx="9690299" cy="4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Bahnschrift" panose="020B0502040204020203" pitchFamily="34" charset="0"/>
              </a:rPr>
              <a:t>150  Menschen wurden gefragt…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34933F-A948-475E-9772-236C9A65F8E0}"/>
              </a:ext>
            </a:extLst>
          </p:cNvPr>
          <p:cNvSpPr txBox="1"/>
          <p:nvPr/>
        </p:nvSpPr>
        <p:spPr>
          <a:xfrm>
            <a:off x="1609594" y="895977"/>
            <a:ext cx="647965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3200" dirty="0">
                <a:latin typeface="Bahnschrift" panose="020B0502040204020203" pitchFamily="34" charset="0"/>
              </a:rPr>
              <a:t>Nenne dein Lieblingsgetränk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BB59C0-FBAF-4CCA-9908-F47422A72A91}"/>
              </a:ext>
            </a:extLst>
          </p:cNvPr>
          <p:cNvSpPr/>
          <p:nvPr/>
        </p:nvSpPr>
        <p:spPr>
          <a:xfrm>
            <a:off x="1240156" y="302320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555A5F-77E7-4C3D-970A-0B4FD3CE2AA6}"/>
              </a:ext>
            </a:extLst>
          </p:cNvPr>
          <p:cNvSpPr/>
          <p:nvPr/>
        </p:nvSpPr>
        <p:spPr>
          <a:xfrm>
            <a:off x="1240156" y="3652804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59D1856-3934-4CBC-8BD3-A1DD6D3AF38B}"/>
              </a:ext>
            </a:extLst>
          </p:cNvPr>
          <p:cNvSpPr/>
          <p:nvPr/>
        </p:nvSpPr>
        <p:spPr>
          <a:xfrm>
            <a:off x="1240156" y="4282403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0" name="Rechteck: eine Ecke abgerundet 19">
            <a:extLst>
              <a:ext uri="{FF2B5EF4-FFF2-40B4-BE49-F238E27FC236}">
                <a16:creationId xmlns:a16="http://schemas.microsoft.com/office/drawing/2014/main" id="{EA8177B0-74EF-41B9-BE6B-CC4A6A7D4D2F}"/>
              </a:ext>
            </a:extLst>
          </p:cNvPr>
          <p:cNvSpPr/>
          <p:nvPr/>
        </p:nvSpPr>
        <p:spPr>
          <a:xfrm rot="10800000">
            <a:off x="1240156" y="4912002"/>
            <a:ext cx="11026877" cy="584775"/>
          </a:xfrm>
          <a:prstGeom prst="round1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22" name="Rechteck: eine Ecke abgerundet 21">
            <a:extLst>
              <a:ext uri="{FF2B5EF4-FFF2-40B4-BE49-F238E27FC236}">
                <a16:creationId xmlns:a16="http://schemas.microsoft.com/office/drawing/2014/main" id="{66E7E71F-81FE-4FB3-B7C3-D84E4B8BDFBA}"/>
              </a:ext>
            </a:extLst>
          </p:cNvPr>
          <p:cNvSpPr/>
          <p:nvPr/>
        </p:nvSpPr>
        <p:spPr>
          <a:xfrm rot="10800000">
            <a:off x="1278256" y="5544993"/>
            <a:ext cx="11026877" cy="584775"/>
          </a:xfrm>
          <a:custGeom>
            <a:avLst/>
            <a:gdLst>
              <a:gd name="connsiteX0" fmla="*/ 0 w 11026877"/>
              <a:gd name="connsiteY0" fmla="*/ 0 h 584775"/>
              <a:gd name="connsiteX1" fmla="*/ 10734490 w 11026877"/>
              <a:gd name="connsiteY1" fmla="*/ 0 h 584775"/>
              <a:gd name="connsiteX2" fmla="*/ 11026878 w 11026877"/>
              <a:gd name="connsiteY2" fmla="*/ 2923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9238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58413"/>
              <a:gd name="connsiteY0" fmla="*/ 0 h 584775"/>
              <a:gd name="connsiteX1" fmla="*/ 10601140 w 11058413"/>
              <a:gd name="connsiteY1" fmla="*/ 0 h 584775"/>
              <a:gd name="connsiteX2" fmla="*/ 11026878 w 11058413"/>
              <a:gd name="connsiteY2" fmla="*/ 273338 h 584775"/>
              <a:gd name="connsiteX3" fmla="*/ 11026877 w 11058413"/>
              <a:gd name="connsiteY3" fmla="*/ 584775 h 584775"/>
              <a:gd name="connsiteX4" fmla="*/ 0 w 11058413"/>
              <a:gd name="connsiteY4" fmla="*/ 584775 h 584775"/>
              <a:gd name="connsiteX5" fmla="*/ 0 w 11058413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26853 w 11026877"/>
              <a:gd name="connsiteY2" fmla="*/ 282863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601140 w 11026877"/>
              <a:gd name="connsiteY1" fmla="*/ 0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  <a:gd name="connsiteX0" fmla="*/ 0 w 11026877"/>
              <a:gd name="connsiteY0" fmla="*/ 0 h 584775"/>
              <a:gd name="connsiteX1" fmla="*/ 10582090 w 11026877"/>
              <a:gd name="connsiteY1" fmla="*/ 28575 h 584775"/>
              <a:gd name="connsiteX2" fmla="*/ 10874478 w 11026877"/>
              <a:gd name="connsiteY2" fmla="*/ 254288 h 584775"/>
              <a:gd name="connsiteX3" fmla="*/ 11026877 w 11026877"/>
              <a:gd name="connsiteY3" fmla="*/ 584775 h 584775"/>
              <a:gd name="connsiteX4" fmla="*/ 0 w 11026877"/>
              <a:gd name="connsiteY4" fmla="*/ 584775 h 584775"/>
              <a:gd name="connsiteX5" fmla="*/ 0 w 11026877"/>
              <a:gd name="connsiteY5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26877" h="584775">
                <a:moveTo>
                  <a:pt x="0" y="0"/>
                </a:moveTo>
                <a:lnTo>
                  <a:pt x="10582090" y="28575"/>
                </a:lnTo>
                <a:cubicBezTo>
                  <a:pt x="10695946" y="9525"/>
                  <a:pt x="10800347" y="161588"/>
                  <a:pt x="10874478" y="254288"/>
                </a:cubicBezTo>
                <a:cubicBezTo>
                  <a:pt x="10948609" y="346988"/>
                  <a:pt x="11026877" y="487313"/>
                  <a:pt x="11026877" y="584775"/>
                </a:cubicBezTo>
                <a:lnTo>
                  <a:pt x="0" y="584775"/>
                </a:lnTo>
                <a:lnTo>
                  <a:pt x="0" y="0"/>
                </a:lnTo>
                <a:close/>
              </a:path>
            </a:pathLst>
          </a:cu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endParaRPr lang="de-DE" sz="4000" dirty="0">
              <a:latin typeface="Bahnschrift" panose="020B0502040204020203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B06652C-BA3C-440C-8267-EF555E580D8B}"/>
              </a:ext>
            </a:extLst>
          </p:cNvPr>
          <p:cNvSpPr/>
          <p:nvPr/>
        </p:nvSpPr>
        <p:spPr>
          <a:xfrm>
            <a:off x="1697221" y="310188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9698709-E29B-49E8-AB94-1453137770B6}"/>
              </a:ext>
            </a:extLst>
          </p:cNvPr>
          <p:cNvSpPr/>
          <p:nvPr/>
        </p:nvSpPr>
        <p:spPr>
          <a:xfrm>
            <a:off x="1697221" y="372350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53DC33E2-1E0C-48AB-B045-123A64059918}"/>
              </a:ext>
            </a:extLst>
          </p:cNvPr>
          <p:cNvSpPr/>
          <p:nvPr/>
        </p:nvSpPr>
        <p:spPr>
          <a:xfrm>
            <a:off x="1674463" y="4354604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45297ED-C257-4A0A-A574-7A0944B63D41}"/>
              </a:ext>
            </a:extLst>
          </p:cNvPr>
          <p:cNvSpPr/>
          <p:nvPr/>
        </p:nvSpPr>
        <p:spPr>
          <a:xfrm>
            <a:off x="1683866" y="4985707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7E06B78-FF0F-40A2-90F0-38BED3EA3640}"/>
              </a:ext>
            </a:extLst>
          </p:cNvPr>
          <p:cNvSpPr/>
          <p:nvPr/>
        </p:nvSpPr>
        <p:spPr>
          <a:xfrm>
            <a:off x="1697221" y="5609139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F7988B6-A36E-4915-A404-42316C348168}"/>
              </a:ext>
            </a:extLst>
          </p:cNvPr>
          <p:cNvSpPr txBox="1"/>
          <p:nvPr/>
        </p:nvSpPr>
        <p:spPr>
          <a:xfrm>
            <a:off x="3980283" y="302320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Cola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843CA45-E582-4EA8-ABE3-C99D8D61D91E}"/>
              </a:ext>
            </a:extLst>
          </p:cNvPr>
          <p:cNvSpPr txBox="1"/>
          <p:nvPr/>
        </p:nvSpPr>
        <p:spPr>
          <a:xfrm>
            <a:off x="3980283" y="3668147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Fanta/ Limonade 	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88EB735-4679-4F6D-BF1B-F8E80A9C2D1C}"/>
              </a:ext>
            </a:extLst>
          </p:cNvPr>
          <p:cNvSpPr txBox="1"/>
          <p:nvPr/>
        </p:nvSpPr>
        <p:spPr>
          <a:xfrm>
            <a:off x="3980283" y="42977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Spezi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5FD65CC-6E0F-4E8B-8FFB-A156183873AC}"/>
              </a:ext>
            </a:extLst>
          </p:cNvPr>
          <p:cNvSpPr txBox="1"/>
          <p:nvPr/>
        </p:nvSpPr>
        <p:spPr>
          <a:xfrm>
            <a:off x="3980283" y="492734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Bier		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428F126-8B8B-4A21-A061-E7A5C25A5AAB}"/>
              </a:ext>
            </a:extLst>
          </p:cNvPr>
          <p:cNvSpPr txBox="1"/>
          <p:nvPr/>
        </p:nvSpPr>
        <p:spPr>
          <a:xfrm>
            <a:off x="4001320" y="5537896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Apfelsaft/-schorle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734605F-3880-4AFD-8543-E1D8BEA5611F}"/>
              </a:ext>
            </a:extLst>
          </p:cNvPr>
          <p:cNvSpPr txBox="1"/>
          <p:nvPr/>
        </p:nvSpPr>
        <p:spPr>
          <a:xfrm>
            <a:off x="10545576" y="284926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17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0863651-9B1E-4E2C-A52F-C13952733AD9}"/>
              </a:ext>
            </a:extLst>
          </p:cNvPr>
          <p:cNvSpPr txBox="1"/>
          <p:nvPr/>
        </p:nvSpPr>
        <p:spPr>
          <a:xfrm>
            <a:off x="10457695" y="344804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15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662E7EA-8D21-4273-9543-93EA11730751}"/>
              </a:ext>
            </a:extLst>
          </p:cNvPr>
          <p:cNvSpPr txBox="1"/>
          <p:nvPr/>
        </p:nvSpPr>
        <p:spPr>
          <a:xfrm>
            <a:off x="10457695" y="4093382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24AF402-B53C-4806-9D30-A4A48243E27F}"/>
              </a:ext>
            </a:extLst>
          </p:cNvPr>
          <p:cNvSpPr txBox="1"/>
          <p:nvPr/>
        </p:nvSpPr>
        <p:spPr>
          <a:xfrm>
            <a:off x="10457695" y="4725837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10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4C544E-F983-4476-A03F-BFFB8589673D}"/>
              </a:ext>
            </a:extLst>
          </p:cNvPr>
          <p:cNvSpPr txBox="1"/>
          <p:nvPr/>
        </p:nvSpPr>
        <p:spPr>
          <a:xfrm>
            <a:off x="10457695" y="5363475"/>
            <a:ext cx="1466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8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6C5F7129-6469-4601-96E2-4804C9764744}"/>
              </a:ext>
            </a:extLst>
          </p:cNvPr>
          <p:cNvSpPr/>
          <p:nvPr/>
        </p:nvSpPr>
        <p:spPr>
          <a:xfrm>
            <a:off x="1223096" y="2380935"/>
            <a:ext cx="11026877" cy="584775"/>
          </a:xfrm>
          <a:prstGeom prst="rect">
            <a:avLst/>
          </a:prstGeom>
          <a:solidFill>
            <a:srgbClr val="4B0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000" rtlCol="0" anchor="ctr"/>
          <a:lstStyle/>
          <a:p>
            <a:r>
              <a:rPr lang="de-DE" dirty="0">
                <a:latin typeface="Bahnschrift" panose="020B0502040204020203" pitchFamily="34" charset="0"/>
              </a:rPr>
              <a:t> </a:t>
            </a:r>
            <a:endParaRPr lang="de-DE" sz="4000" dirty="0">
              <a:latin typeface="Bahnschrift" panose="020B0502040204020203" pitchFamily="34" charset="0"/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8D0841B-7DD3-40AE-BA70-FBD894CFE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3526" y="2762304"/>
            <a:ext cx="748958" cy="766235"/>
          </a:xfrm>
          <a:prstGeom prst="rect">
            <a:avLst/>
          </a:prstGeom>
          <a:effectLst/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066464D-A296-4A96-9FE4-B055806EBC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4972" y="3391903"/>
            <a:ext cx="748958" cy="766235"/>
          </a:xfrm>
          <a:prstGeom prst="rect">
            <a:avLst/>
          </a:prstGeom>
          <a:effectLst/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C0146421-8385-49C6-840C-BC6AA1652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12723" y="4004844"/>
            <a:ext cx="748958" cy="766235"/>
          </a:xfrm>
          <a:prstGeom prst="rect">
            <a:avLst/>
          </a:prstGeom>
          <a:effectLst/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8677337-904F-4A70-BA73-180DBEA27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6" y="4636450"/>
            <a:ext cx="748958" cy="766235"/>
          </a:xfrm>
          <a:prstGeom prst="rect">
            <a:avLst/>
          </a:prstGeom>
          <a:effectLst/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C899162-EC69-466A-A6C1-DFAE96A7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27437" y="5266049"/>
            <a:ext cx="748958" cy="766235"/>
          </a:xfrm>
          <a:prstGeom prst="rect">
            <a:avLst/>
          </a:prstGeom>
          <a:effectLst/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05D1D6AF-F49B-4C96-9B37-120438E6D7C6}"/>
              </a:ext>
            </a:extLst>
          </p:cNvPr>
          <p:cNvSpPr/>
          <p:nvPr/>
        </p:nvSpPr>
        <p:spPr>
          <a:xfrm>
            <a:off x="1680161" y="2459611"/>
            <a:ext cx="430272" cy="436439"/>
          </a:xfrm>
          <a:prstGeom prst="ellipse">
            <a:avLst/>
          </a:prstGeom>
          <a:solidFill>
            <a:srgbClr val="3D04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DB800B6A-4C35-413E-8FE3-E365332F56AB}"/>
              </a:ext>
            </a:extLst>
          </p:cNvPr>
          <p:cNvSpPr txBox="1"/>
          <p:nvPr/>
        </p:nvSpPr>
        <p:spPr>
          <a:xfrm>
            <a:off x="3963223" y="2380935"/>
            <a:ext cx="8303810" cy="553998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pPr>
              <a:tabLst>
                <a:tab pos="457200" algn="l"/>
                <a:tab pos="6362700" algn="l"/>
              </a:tabLst>
            </a:pPr>
            <a:r>
              <a:rPr lang="de-DE" sz="3600" dirty="0">
                <a:solidFill>
                  <a:schemeClr val="bg1"/>
                </a:solidFill>
                <a:latin typeface="Bahnschrift" panose="020B0502040204020203" pitchFamily="34" charset="0"/>
              </a:rPr>
              <a:t>Wasser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27955E94-8F6C-45EE-976C-7421961560FD}"/>
              </a:ext>
            </a:extLst>
          </p:cNvPr>
          <p:cNvSpPr txBox="1"/>
          <p:nvPr/>
        </p:nvSpPr>
        <p:spPr>
          <a:xfrm>
            <a:off x="10528516" y="2206995"/>
            <a:ext cx="14668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Bahnschrift" panose="020B0502040204020203" pitchFamily="34" charset="0"/>
              </a:rPr>
              <a:t>34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E0CA52D2-2FA6-40C8-A94C-55720BF8E7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59" t="20536" r="30315" b="44020"/>
          <a:stretch/>
        </p:blipFill>
        <p:spPr>
          <a:xfrm>
            <a:off x="1706465" y="2134495"/>
            <a:ext cx="748958" cy="766235"/>
          </a:xfrm>
          <a:prstGeom prst="rect">
            <a:avLst/>
          </a:prstGeom>
          <a:effectLst/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9D585F27-74A9-4141-8C0D-0A819F1F4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98" y="63737"/>
            <a:ext cx="3358501" cy="188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Breitbild</PresentationFormat>
  <Paragraphs>363</Paragraphs>
  <Slides>24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212 Baby Girl</vt:lpstr>
      <vt:lpstr>Arial</vt:lpstr>
      <vt:lpstr>Bahnschrift</vt:lpstr>
      <vt:lpstr>Calibri</vt:lpstr>
      <vt:lpstr>Gill Sans MT</vt:lpstr>
      <vt:lpstr>Paket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2020-06-18T19:41:20Z</dcterms:created>
  <dcterms:modified xsi:type="dcterms:W3CDTF">2021-05-25T12:12:27Z</dcterms:modified>
</cp:coreProperties>
</file>